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tags/tag12.xml" ContentType="application/vnd.openxmlformats-officedocument.presentationml.tags+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2.xml" ContentType="application/vnd.openxmlformats-officedocument.theme+xml"/>
  <Override PartName="/ppt/tags/tag16.xml" ContentType="application/vnd.openxmlformats-officedocument.presentationml.tags+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7" r:id="rId5"/>
    <p:sldMasterId id="2147483696" r:id="rId6"/>
    <p:sldMasterId id="2147483719" r:id="rId7"/>
    <p:sldMasterId id="2147483769" r:id="rId8"/>
    <p:sldMasterId id="2147483797" r:id="rId9"/>
    <p:sldMasterId id="2147483826" r:id="rId10"/>
    <p:sldMasterId id="2147483839" r:id="rId11"/>
    <p:sldMasterId id="2147483876" r:id="rId12"/>
    <p:sldMasterId id="2147483902" r:id="rId13"/>
    <p:sldMasterId id="2147483942" r:id="rId14"/>
    <p:sldMasterId id="2147483962" r:id="rId15"/>
  </p:sldMasterIdLst>
  <p:notesMasterIdLst>
    <p:notesMasterId r:id="rId34"/>
  </p:notesMasterIdLst>
  <p:handoutMasterIdLst>
    <p:handoutMasterId r:id="rId35"/>
  </p:handoutMasterIdLst>
  <p:sldIdLst>
    <p:sldId id="270" r:id="rId16"/>
    <p:sldId id="524" r:id="rId17"/>
    <p:sldId id="480" r:id="rId18"/>
    <p:sldId id="485" r:id="rId19"/>
    <p:sldId id="563" r:id="rId20"/>
    <p:sldId id="577" r:id="rId21"/>
    <p:sldId id="578" r:id="rId22"/>
    <p:sldId id="579" r:id="rId23"/>
    <p:sldId id="567" r:id="rId24"/>
    <p:sldId id="564" r:id="rId25"/>
    <p:sldId id="565" r:id="rId26"/>
    <p:sldId id="581" r:id="rId27"/>
    <p:sldId id="568" r:id="rId28"/>
    <p:sldId id="584" r:id="rId29"/>
    <p:sldId id="566" r:id="rId30"/>
    <p:sldId id="582" r:id="rId31"/>
    <p:sldId id="585" r:id="rId32"/>
    <p:sldId id="55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336600"/>
    <a:srgbClr val="AFE5FD"/>
    <a:srgbClr val="0072C6"/>
    <a:srgbClr val="FFFF81"/>
    <a:srgbClr val="FFFFFF"/>
    <a:srgbClr val="FFFF00"/>
    <a:srgbClr val="FF9933"/>
    <a:srgbClr val="58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89" autoAdjust="0"/>
    <p:restoredTop sz="93049" autoAdjust="0"/>
  </p:normalViewPr>
  <p:slideViewPr>
    <p:cSldViewPr snapToGrid="0">
      <p:cViewPr varScale="1">
        <p:scale>
          <a:sx n="68" d="100"/>
          <a:sy n="68" d="100"/>
        </p:scale>
        <p:origin x="532" y="52"/>
      </p:cViewPr>
      <p:guideLst/>
    </p:cSldViewPr>
  </p:slideViewPr>
  <p:notesTextViewPr>
    <p:cViewPr>
      <p:scale>
        <a:sx n="125" d="100"/>
        <a:sy n="125" d="100"/>
      </p:scale>
      <p:origin x="0" y="0"/>
    </p:cViewPr>
  </p:notesTextViewPr>
  <p:sorterViewPr>
    <p:cViewPr>
      <p:scale>
        <a:sx n="100" d="100"/>
        <a:sy n="100" d="100"/>
      </p:scale>
      <p:origin x="0" y="-1468"/>
    </p:cViewPr>
  </p:sorterViewPr>
  <p:notesViewPr>
    <p:cSldViewPr snapToGrid="0">
      <p:cViewPr varScale="1">
        <p:scale>
          <a:sx n="70" d="100"/>
          <a:sy n="70" d="100"/>
        </p:scale>
        <p:origin x="270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8ABB56-5163-4BA8-91D8-049DBB98F159}" type="datetimeFigureOut">
              <a:rPr lang="en-US" smtClean="0"/>
              <a:t>6/24/2017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9752DB-8950-422C-AA25-7A7A86730C18}" type="slidenum">
              <a:rPr lang="en-US" smtClean="0"/>
              <a:t>‹#›</a:t>
            </a:fld>
            <a:endParaRPr lang="en-US"/>
          </a:p>
        </p:txBody>
      </p:sp>
    </p:spTree>
    <p:extLst>
      <p:ext uri="{BB962C8B-B14F-4D97-AF65-F5344CB8AC3E}">
        <p14:creationId xmlns:p14="http://schemas.microsoft.com/office/powerpoint/2010/main" val="3545160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66D0C-6AE5-47FB-BDAA-72FA7B1BDEDE}" type="datetimeFigureOut">
              <a:rPr lang="en-US" smtClean="0"/>
              <a:t>6/24/2017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206E8-6CA3-4263-A951-AE509195533D}" type="slidenum">
              <a:rPr lang="en-US" smtClean="0"/>
              <a:t>‹#›</a:t>
            </a:fld>
            <a:endParaRPr lang="en-US"/>
          </a:p>
        </p:txBody>
      </p:sp>
    </p:spTree>
    <p:extLst>
      <p:ext uri="{BB962C8B-B14F-4D97-AF65-F5344CB8AC3E}">
        <p14:creationId xmlns:p14="http://schemas.microsoft.com/office/powerpoint/2010/main" val="1849495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a:t>
            </a:fld>
            <a:endParaRPr lang="en-US"/>
          </a:p>
        </p:txBody>
      </p:sp>
    </p:spTree>
    <p:extLst>
      <p:ext uri="{BB962C8B-B14F-4D97-AF65-F5344CB8AC3E}">
        <p14:creationId xmlns:p14="http://schemas.microsoft.com/office/powerpoint/2010/main" val="2027762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10</a:t>
            </a:fld>
            <a:endParaRPr lang="en-US"/>
          </a:p>
        </p:txBody>
      </p:sp>
    </p:spTree>
    <p:extLst>
      <p:ext uri="{BB962C8B-B14F-4D97-AF65-F5344CB8AC3E}">
        <p14:creationId xmlns:p14="http://schemas.microsoft.com/office/powerpoint/2010/main" val="1858234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11</a:t>
            </a:fld>
            <a:endParaRPr lang="en-US"/>
          </a:p>
        </p:txBody>
      </p:sp>
    </p:spTree>
    <p:extLst>
      <p:ext uri="{BB962C8B-B14F-4D97-AF65-F5344CB8AC3E}">
        <p14:creationId xmlns:p14="http://schemas.microsoft.com/office/powerpoint/2010/main" val="3768247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12</a:t>
            </a:fld>
            <a:endParaRPr lang="en-US"/>
          </a:p>
        </p:txBody>
      </p:sp>
    </p:spTree>
    <p:extLst>
      <p:ext uri="{BB962C8B-B14F-4D97-AF65-F5344CB8AC3E}">
        <p14:creationId xmlns:p14="http://schemas.microsoft.com/office/powerpoint/2010/main" val="191426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13</a:t>
            </a:fld>
            <a:endParaRPr lang="en-US"/>
          </a:p>
        </p:txBody>
      </p:sp>
    </p:spTree>
    <p:extLst>
      <p:ext uri="{BB962C8B-B14F-4D97-AF65-F5344CB8AC3E}">
        <p14:creationId xmlns:p14="http://schemas.microsoft.com/office/powerpoint/2010/main" val="1010986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14</a:t>
            </a:fld>
            <a:endParaRPr lang="en-US"/>
          </a:p>
        </p:txBody>
      </p:sp>
    </p:spTree>
    <p:extLst>
      <p:ext uri="{BB962C8B-B14F-4D97-AF65-F5344CB8AC3E}">
        <p14:creationId xmlns:p14="http://schemas.microsoft.com/office/powerpoint/2010/main" val="2741741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15</a:t>
            </a:fld>
            <a:endParaRPr lang="en-US"/>
          </a:p>
        </p:txBody>
      </p:sp>
    </p:spTree>
    <p:extLst>
      <p:ext uri="{BB962C8B-B14F-4D97-AF65-F5344CB8AC3E}">
        <p14:creationId xmlns:p14="http://schemas.microsoft.com/office/powerpoint/2010/main" val="3356596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16</a:t>
            </a:fld>
            <a:endParaRPr lang="en-US"/>
          </a:p>
        </p:txBody>
      </p:sp>
    </p:spTree>
    <p:extLst>
      <p:ext uri="{BB962C8B-B14F-4D97-AF65-F5344CB8AC3E}">
        <p14:creationId xmlns:p14="http://schemas.microsoft.com/office/powerpoint/2010/main" val="983179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17</a:t>
            </a:fld>
            <a:endParaRPr lang="en-US"/>
          </a:p>
        </p:txBody>
      </p:sp>
    </p:spTree>
    <p:extLst>
      <p:ext uri="{BB962C8B-B14F-4D97-AF65-F5344CB8AC3E}">
        <p14:creationId xmlns:p14="http://schemas.microsoft.com/office/powerpoint/2010/main" val="815305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206E8-6CA3-4263-A951-AE50919553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9748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2</a:t>
            </a:fld>
            <a:endParaRPr lang="en-US"/>
          </a:p>
        </p:txBody>
      </p:sp>
    </p:spTree>
    <p:extLst>
      <p:ext uri="{BB962C8B-B14F-4D97-AF65-F5344CB8AC3E}">
        <p14:creationId xmlns:p14="http://schemas.microsoft.com/office/powerpoint/2010/main" val="1266282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6/24/2017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Header Placeholder 7"/>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2651794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4</a:t>
            </a:fld>
            <a:endParaRPr lang="en-US"/>
          </a:p>
        </p:txBody>
      </p:sp>
    </p:spTree>
    <p:extLst>
      <p:ext uri="{BB962C8B-B14F-4D97-AF65-F5344CB8AC3E}">
        <p14:creationId xmlns:p14="http://schemas.microsoft.com/office/powerpoint/2010/main" val="1802557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5</a:t>
            </a:fld>
            <a:endParaRPr lang="en-US"/>
          </a:p>
        </p:txBody>
      </p:sp>
    </p:spTree>
    <p:extLst>
      <p:ext uri="{BB962C8B-B14F-4D97-AF65-F5344CB8AC3E}">
        <p14:creationId xmlns:p14="http://schemas.microsoft.com/office/powerpoint/2010/main" val="851974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6</a:t>
            </a:fld>
            <a:endParaRPr lang="en-US"/>
          </a:p>
        </p:txBody>
      </p:sp>
    </p:spTree>
    <p:extLst>
      <p:ext uri="{BB962C8B-B14F-4D97-AF65-F5344CB8AC3E}">
        <p14:creationId xmlns:p14="http://schemas.microsoft.com/office/powerpoint/2010/main" val="1143463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7</a:t>
            </a:fld>
            <a:endParaRPr lang="en-US"/>
          </a:p>
        </p:txBody>
      </p:sp>
    </p:spTree>
    <p:extLst>
      <p:ext uri="{BB962C8B-B14F-4D97-AF65-F5344CB8AC3E}">
        <p14:creationId xmlns:p14="http://schemas.microsoft.com/office/powerpoint/2010/main" val="2730682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8</a:t>
            </a:fld>
            <a:endParaRPr lang="en-US"/>
          </a:p>
        </p:txBody>
      </p:sp>
    </p:spTree>
    <p:extLst>
      <p:ext uri="{BB962C8B-B14F-4D97-AF65-F5344CB8AC3E}">
        <p14:creationId xmlns:p14="http://schemas.microsoft.com/office/powerpoint/2010/main" val="2021983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9</a:t>
            </a:fld>
            <a:endParaRPr lang="en-US"/>
          </a:p>
        </p:txBody>
      </p:sp>
    </p:spTree>
    <p:extLst>
      <p:ext uri="{BB962C8B-B14F-4D97-AF65-F5344CB8AC3E}">
        <p14:creationId xmlns:p14="http://schemas.microsoft.com/office/powerpoint/2010/main" val="1242090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jpg"/><Relationship Id="rId1" Type="http://schemas.openxmlformats.org/officeDocument/2006/relationships/slideMaster" Target="../slideMasters/slideMaster6.xml"/><Relationship Id="rId4" Type="http://schemas.openxmlformats.org/officeDocument/2006/relationships/image" Target="../media/image33.JP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4.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5.xml"/><Relationship Id="rId1" Type="http://schemas.openxmlformats.org/officeDocument/2006/relationships/vmlDrawing" Target="../drawings/vmlDrawing9.vml"/><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46.jp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6.xml"/><Relationship Id="rId1" Type="http://schemas.openxmlformats.org/officeDocument/2006/relationships/vmlDrawing" Target="../drawings/vmlDrawing10.vml"/><Relationship Id="rId5" Type="http://schemas.openxmlformats.org/officeDocument/2006/relationships/image" Target="../media/image26.emf"/><Relationship Id="rId4" Type="http://schemas.openxmlformats.org/officeDocument/2006/relationships/oleObject" Target="../embeddings/oleObject10.bin"/></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2.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5.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xml"/><Relationship Id="rId1" Type="http://schemas.openxmlformats.org/officeDocument/2006/relationships/tags" Target="../tags/tag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oleObject" Target="../embeddings/oleObject5.bin"/></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337668610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70659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125866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79536158"/>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0"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r" defTabSz="913924" fontAlgn="base">
              <a:spcBef>
                <a:spcPct val="0"/>
              </a:spcBef>
              <a:spcAft>
                <a:spcPct val="0"/>
              </a:spcAft>
            </a:pPr>
            <a:endParaRPr lang="en-US" sz="1800" dirty="0">
              <a:solidFill>
                <a:srgbClr val="FFFFFF"/>
              </a:solidFill>
            </a:endParaRPr>
          </a:p>
        </p:txBody>
      </p:sp>
      <p:sp>
        <p:nvSpPr>
          <p:cNvPr id="2" name="TextBox 1"/>
          <p:cNvSpPr txBox="1"/>
          <p:nvPr userDrawn="1"/>
        </p:nvSpPr>
        <p:spPr>
          <a:xfrm>
            <a:off x="232611" y="5777652"/>
            <a:ext cx="6752390" cy="563231"/>
          </a:xfrm>
          <a:prstGeom prst="rect">
            <a:avLst/>
          </a:prstGeom>
          <a:noFill/>
        </p:spPr>
        <p:txBody>
          <a:bodyPr wrap="square" rtlCol="0">
            <a:spAutoFit/>
          </a:bodyPr>
          <a:lstStyle/>
          <a:p>
            <a:r>
              <a:rPr lang="en-US" sz="3000" dirty="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68555"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0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29" y="5128295"/>
            <a:ext cx="1806670" cy="664572"/>
          </a:xfrm>
          <a:prstGeom prst="rect">
            <a:avLst/>
          </a:prstGeom>
        </p:spPr>
      </p:pic>
    </p:spTree>
    <p:extLst>
      <p:ext uri="{BB962C8B-B14F-4D97-AF65-F5344CB8AC3E}">
        <p14:creationId xmlns:p14="http://schemas.microsoft.com/office/powerpoint/2010/main" val="3218092489"/>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430002" y="6477875"/>
            <a:ext cx="761998" cy="380126"/>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25420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090780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BD7BDA-AD4D-4E13-8CC7-6D2E7B2B0195}" type="datetimeFigureOut">
              <a:rPr lang="en-US" smtClean="0"/>
              <a:t>6/24/2017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BADB3-2CAF-4F8D-A979-31A1D67875BA}" type="slidenum">
              <a:rPr lang="en-US" smtClean="0"/>
              <a:t>‹#›</a:t>
            </a:fld>
            <a:endParaRPr lang="en-US"/>
          </a:p>
        </p:txBody>
      </p:sp>
    </p:spTree>
    <p:extLst>
      <p:ext uri="{BB962C8B-B14F-4D97-AF65-F5344CB8AC3E}">
        <p14:creationId xmlns:p14="http://schemas.microsoft.com/office/powerpoint/2010/main" val="26409857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93117930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476778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87703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57884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5731137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82561093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06723760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2667427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245329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653596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1809011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66211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7860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20033722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7808632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22397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29997078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49369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1708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cSld name="Session Title Slide">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5033819" y="3274173"/>
            <a:ext cx="6833627" cy="942209"/>
          </a:xfrm>
          <a:prstGeom prst="rect">
            <a:avLst/>
          </a:prstGeom>
        </p:spPr>
        <p:txBody>
          <a:bodyPr vert="horz" lIns="91440" tIns="45720" rIns="91440" bIns="45720" rtlCol="0" anchor="b" anchorCtr="0">
            <a:noAutofit/>
          </a:bodyPr>
          <a:lstStyle>
            <a:lvl1pPr algn="l">
              <a:defRPr lang="en-US" sz="5333" b="0" dirty="0">
                <a:solidFill>
                  <a:schemeClr val="tx2"/>
                </a:solidFill>
                <a:latin typeface="+mj-lt"/>
                <a:cs typeface="Segoe UI Light"/>
              </a:defRPr>
            </a:lvl1pPr>
          </a:lstStyle>
          <a:p>
            <a:pPr marL="0" lvl="0"/>
            <a:r>
              <a:rPr lang="en-CA" dirty="0"/>
              <a:t>Session Title</a:t>
            </a:r>
            <a:endParaRPr lang="en-US" dirty="0"/>
          </a:p>
        </p:txBody>
      </p:sp>
      <p:sp>
        <p:nvSpPr>
          <p:cNvPr id="21" name="Subtitle 2"/>
          <p:cNvSpPr>
            <a:spLocks noGrp="1"/>
          </p:cNvSpPr>
          <p:nvPr>
            <p:ph type="subTitle" idx="1" hasCustomPrompt="1"/>
          </p:nvPr>
        </p:nvSpPr>
        <p:spPr>
          <a:xfrm>
            <a:off x="5034260" y="4212210"/>
            <a:ext cx="6834670" cy="604977"/>
          </a:xfrm>
          <a:prstGeom prst="rect">
            <a:avLst/>
          </a:prstGeom>
        </p:spPr>
        <p:txBody>
          <a:bodyPr vert="horz" lIns="91440" tIns="45720" rIns="91440" bIns="45720" rtlCol="0" anchor="t">
            <a:noAutofit/>
          </a:bodyPr>
          <a:lstStyle>
            <a:lvl1pPr algn="l">
              <a:defRPr lang="en-US" dirty="0">
                <a:solidFill>
                  <a:schemeClr val="accent1"/>
                </a:solidFill>
                <a:latin typeface="+mn-lt"/>
                <a:cs typeface="Segoe UI Light"/>
              </a:defRPr>
            </a:lvl1pPr>
          </a:lstStyle>
          <a:p>
            <a:pPr lvl="0"/>
            <a:r>
              <a:rPr lang="en-CA" dirty="0"/>
              <a:t>Subtitle</a:t>
            </a:r>
            <a:endParaRPr lang="en-US" dirty="0"/>
          </a:p>
        </p:txBody>
      </p:sp>
      <p:pic>
        <p:nvPicPr>
          <p:cNvPr id="10" name="Content Placeholder 3"/>
          <p:cNvPicPr>
            <a:picLocks noChangeAspect="1"/>
          </p:cNvPicPr>
          <p:nvPr userDrawn="1"/>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26434221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3" y="6673686"/>
            <a:ext cx="660458" cy="194684"/>
          </a:xfrm>
          <a:prstGeom prst="rect">
            <a:avLst/>
          </a:prstGeom>
        </p:spPr>
        <p:txBody>
          <a:bodyPr vert="horz" lIns="91440" tIns="0" rIns="91440" bIns="45720" rtlCol="0" anchor="ctr"/>
          <a:lstStyle>
            <a:lvl1pPr algn="l">
              <a:defRPr sz="1067" b="0">
                <a:solidFill>
                  <a:schemeClr val="bg1"/>
                </a:solidFill>
              </a:defRPr>
            </a:lvl1pPr>
          </a:lstStyle>
          <a:p>
            <a:pPr defTabSz="1218996"/>
            <a:fld id="{D372AB51-BDCC-4F95-83CF-1CBB2D34E9E5}" type="slidenum">
              <a:rPr lang="en-US" smtClean="0">
                <a:solidFill>
                  <a:prstClr val="white"/>
                </a:solidFill>
              </a:rPr>
              <a:pPr defTabSz="1218996"/>
              <a:t>‹#›</a:t>
            </a:fld>
            <a:endParaRPr lang="en-US" dirty="0">
              <a:solidFill>
                <a:prstClr val="white"/>
              </a:solidFill>
            </a:endParaRPr>
          </a:p>
        </p:txBody>
      </p:sp>
      <p:sp>
        <p:nvSpPr>
          <p:cNvPr id="8" name="Text Placeholder 2"/>
          <p:cNvSpPr>
            <a:spLocks noGrp="1"/>
          </p:cNvSpPr>
          <p:nvPr>
            <p:ph idx="1" hasCustomPrompt="1"/>
          </p:nvPr>
        </p:nvSpPr>
        <p:spPr>
          <a:xfrm>
            <a:off x="579512" y="1816517"/>
            <a:ext cx="10972800" cy="4201282"/>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24" indent="-457124">
              <a:buClr>
                <a:schemeClr val="accent4"/>
              </a:buClr>
              <a:buFont typeface="Arial"/>
              <a:buChar char="•"/>
              <a:defRPr>
                <a:solidFill>
                  <a:schemeClr val="tx1">
                    <a:lumMod val="75000"/>
                    <a:lumOff val="25000"/>
                  </a:schemeClr>
                </a:solidFill>
                <a:latin typeface="+mn-lt"/>
              </a:defRPr>
            </a:lvl2pPr>
            <a:lvl3pPr marL="850757" indent="-457124">
              <a:buClr>
                <a:schemeClr val="accent4"/>
              </a:buClr>
              <a:buFont typeface="Arial"/>
              <a:buChar char="•"/>
              <a:defRPr sz="2400" b="0">
                <a:solidFill>
                  <a:srgbClr val="0084CC"/>
                </a:solidFill>
                <a:latin typeface="+mn-lt"/>
              </a:defRPr>
            </a:lvl3pPr>
            <a:lvl4pPr marL="1229578" indent="-457124">
              <a:buClr>
                <a:schemeClr val="accent4"/>
              </a:buClr>
              <a:buFont typeface="Arial"/>
              <a:buChar char="•"/>
              <a:defRPr>
                <a:solidFill>
                  <a:schemeClr val="tx1">
                    <a:lumMod val="75000"/>
                    <a:lumOff val="25000"/>
                  </a:schemeClr>
                </a:solidFill>
                <a:latin typeface="+mn-lt"/>
              </a:defRPr>
            </a:lvl4pPr>
            <a:lvl5pPr marL="1585119" indent="-457124">
              <a:buClr>
                <a:schemeClr val="accent4"/>
              </a:buClr>
              <a:buFont typeface="Arial"/>
              <a:buChar char="•"/>
              <a:defRPr>
                <a:solidFill>
                  <a:schemeClr val="tx1">
                    <a:lumMod val="75000"/>
                    <a:lumOff val="25000"/>
                  </a:schemeClr>
                </a:solidFill>
                <a:latin typeface="+mn-lt"/>
              </a:defRPr>
            </a:lvl5pPr>
          </a:lstStyle>
          <a:p>
            <a:pPr marL="393634" lvl="2" indent="-393634">
              <a:buNone/>
            </a:pPr>
            <a:r>
              <a:rPr lang="en-US" sz="3200" dirty="0">
                <a:solidFill>
                  <a:schemeClr val="accent4"/>
                </a:solidFill>
              </a:rPr>
              <a:t>Heading One Style </a:t>
            </a:r>
          </a:p>
          <a:p>
            <a:pPr marL="393634" lvl="2" indent="-393634">
              <a:buNone/>
            </a:pPr>
            <a:r>
              <a:rPr lang="en-US" dirty="0">
                <a:solidFill>
                  <a:schemeClr val="tx1">
                    <a:lumMod val="65000"/>
                    <a:lumOff val="35000"/>
                  </a:schemeClr>
                </a:solidFill>
              </a:rPr>
              <a:t>Body content, 18pt Segoe UI (gray)</a:t>
            </a:r>
          </a:p>
          <a:p>
            <a:pPr marL="393634" lvl="2" indent="-393634">
              <a:buNone/>
            </a:pPr>
            <a:endParaRPr lang="en-US" dirty="0">
              <a:solidFill>
                <a:schemeClr val="tx1">
                  <a:lumMod val="65000"/>
                  <a:lumOff val="35000"/>
                </a:schemeClr>
              </a:solidFill>
            </a:endParaRPr>
          </a:p>
          <a:p>
            <a:pPr marL="393634" lvl="2" indent="-393634">
              <a:buNone/>
            </a:pPr>
            <a:r>
              <a:rPr lang="en-US" sz="2666" dirty="0">
                <a:solidFill>
                  <a:schemeClr val="accent6"/>
                </a:solidFill>
              </a:rPr>
              <a:t>Heading Two Style</a:t>
            </a:r>
          </a:p>
          <a:p>
            <a:pPr marL="393634" lvl="2" indent="-393634">
              <a:buNone/>
            </a:pPr>
            <a:r>
              <a:rPr lang="en-US" dirty="0">
                <a:solidFill>
                  <a:schemeClr val="tx1">
                    <a:lumMod val="65000"/>
                    <a:lumOff val="35000"/>
                  </a:schemeClr>
                </a:solidFill>
              </a:rPr>
              <a:t>Body content, 18pt Segoe UI (gray)</a:t>
            </a:r>
          </a:p>
          <a:p>
            <a:pPr marL="393634" lvl="2" indent="-393634">
              <a:buNone/>
            </a:pPr>
            <a:endParaRPr lang="en-US" sz="2666" dirty="0">
              <a:solidFill>
                <a:schemeClr val="accent3"/>
              </a:solidFill>
            </a:endParaRPr>
          </a:p>
          <a:p>
            <a:pPr marL="393634" lvl="2" indent="-393634">
              <a:buNone/>
            </a:pPr>
            <a:r>
              <a:rPr lang="en-US" b="1" dirty="0">
                <a:solidFill>
                  <a:schemeClr val="accent1"/>
                </a:solidFill>
              </a:rPr>
              <a:t>HEADING THREE STYLE</a:t>
            </a:r>
          </a:p>
          <a:p>
            <a:pPr marL="393634" lvl="2" indent="-393634">
              <a:buNone/>
            </a:pPr>
            <a:r>
              <a:rPr lang="en-US" dirty="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79390391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579513" y="6673686"/>
            <a:ext cx="660458" cy="194684"/>
          </a:xfrm>
          <a:prstGeom prst="rect">
            <a:avLst/>
          </a:prstGeom>
        </p:spPr>
        <p:txBody>
          <a:bodyPr vert="horz" lIns="91440" tIns="0" rIns="91440" bIns="45720" rtlCol="0" anchor="ctr"/>
          <a:lstStyle>
            <a:lvl1pPr algn="l">
              <a:defRPr sz="1067" b="0">
                <a:solidFill>
                  <a:schemeClr val="bg1"/>
                </a:solidFill>
              </a:defRPr>
            </a:lvl1pPr>
          </a:lstStyle>
          <a:p>
            <a:pPr defTabSz="1218996"/>
            <a:fld id="{D372AB51-BDCC-4F95-83CF-1CBB2D34E9E5}" type="slidenum">
              <a:rPr lang="en-US" smtClean="0">
                <a:solidFill>
                  <a:prstClr val="white"/>
                </a:solidFill>
              </a:rPr>
              <a:pPr defTabSz="1218996"/>
              <a:t>‹#›</a:t>
            </a:fld>
            <a:endParaRPr lang="en-US" dirty="0">
              <a:solidFill>
                <a:prstClr val="white"/>
              </a:solidFill>
            </a:endParaRPr>
          </a:p>
        </p:txBody>
      </p:sp>
      <p:sp>
        <p:nvSpPr>
          <p:cNvPr id="3" name="Title 2"/>
          <p:cNvSpPr>
            <a:spLocks noGrp="1"/>
          </p:cNvSpPr>
          <p:nvPr>
            <p:ph type="title"/>
          </p:nvPr>
        </p:nvSpPr>
        <p:spPr/>
        <p:txBody>
          <a:bodyPr/>
          <a:lstStyle/>
          <a:p>
            <a:r>
              <a:rPr lang="en-US"/>
              <a:t>Click to edit Master title style</a:t>
            </a:r>
          </a:p>
        </p:txBody>
      </p:sp>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31039753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9568"/>
          <a:stretch/>
        </p:blipFill>
        <p:spPr>
          <a:xfrm>
            <a:off x="0" y="5464848"/>
            <a:ext cx="12192000" cy="140331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272937" y="6152124"/>
            <a:ext cx="1366579" cy="292782"/>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04343" y="3462"/>
            <a:ext cx="8187658" cy="5457081"/>
          </a:xfrm>
          <a:prstGeom prst="rect">
            <a:avLst/>
          </a:prstGeom>
        </p:spPr>
      </p:pic>
      <p:sp>
        <p:nvSpPr>
          <p:cNvPr id="13" name="Title 3"/>
          <p:cNvSpPr>
            <a:spLocks noGrp="1"/>
          </p:cNvSpPr>
          <p:nvPr>
            <p:ph type="ctrTitle"/>
          </p:nvPr>
        </p:nvSpPr>
        <p:spPr>
          <a:xfrm>
            <a:off x="343941" y="1888065"/>
            <a:ext cx="3212189" cy="942209"/>
          </a:xfrm>
        </p:spPr>
        <p:txBody>
          <a:bodyPr/>
          <a:lstStyle/>
          <a:p>
            <a:r>
              <a:rPr lang="en-US" dirty="0">
                <a:solidFill>
                  <a:schemeClr val="bg2"/>
                </a:solidFill>
              </a:rPr>
              <a:t> Q&amp;A</a:t>
            </a:r>
          </a:p>
        </p:txBody>
      </p:sp>
    </p:spTree>
    <p:extLst>
      <p:ext uri="{BB962C8B-B14F-4D97-AF65-F5344CB8AC3E}">
        <p14:creationId xmlns:p14="http://schemas.microsoft.com/office/powerpoint/2010/main" val="313899632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alphaModFix amt="46000"/>
            <a:extLst>
              <a:ext uri="{28A0092B-C50C-407E-A947-70E740481C1C}">
                <a14:useLocalDpi xmlns:a14="http://schemas.microsoft.com/office/drawing/2010/main"/>
              </a:ext>
            </a:extLst>
          </a:blip>
          <a:stretch>
            <a:fillRect/>
          </a:stretch>
        </p:blipFill>
        <p:spPr>
          <a:xfrm>
            <a:off x="0" y="1"/>
            <a:ext cx="12190271" cy="6846277"/>
          </a:xfrm>
          <a:prstGeom prst="rect">
            <a:avLst/>
          </a:prstGeom>
          <a:gradFill>
            <a:gsLst>
              <a:gs pos="88000">
                <a:srgbClr val="002060"/>
              </a:gs>
              <a:gs pos="0">
                <a:schemeClr val="accent1">
                  <a:lumMod val="5000"/>
                  <a:lumOff val="95000"/>
                </a:schemeClr>
              </a:gs>
              <a:gs pos="46000">
                <a:schemeClr val="accent1">
                  <a:lumMod val="45000"/>
                  <a:lumOff val="55000"/>
                </a:schemeClr>
              </a:gs>
            </a:gsLst>
            <a:lin ang="5400000" scaled="1"/>
          </a:gradFill>
        </p:spPr>
      </p:pic>
      <p:sp>
        <p:nvSpPr>
          <p:cNvPr id="6" name="Rectangle 5"/>
          <p:cNvSpPr/>
          <p:nvPr userDrawn="1"/>
        </p:nvSpPr>
        <p:spPr bwMode="auto">
          <a:xfrm>
            <a:off x="-1" y="0"/>
            <a:ext cx="12190271" cy="6858000"/>
          </a:xfrm>
          <a:prstGeom prst="rect">
            <a:avLst/>
          </a:prstGeom>
          <a:gradFill flip="none" rotWithShape="1">
            <a:gsLst>
              <a:gs pos="100000">
                <a:srgbClr val="071B41">
                  <a:alpha val="0"/>
                </a:srgbClr>
              </a:gs>
              <a:gs pos="46000">
                <a:srgbClr val="071B41">
                  <a:alpha val="46000"/>
                </a:srgbClr>
              </a:gs>
              <a:gs pos="0">
                <a:srgbClr val="071B41">
                  <a:alpha val="37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11297068"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271075"/>
            <a:ext cx="11297069" cy="1511895"/>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3"/>
          <a:stretch>
            <a:fillRect/>
          </a:stretch>
        </p:blipFill>
        <p:spPr>
          <a:xfrm>
            <a:off x="429547" y="451206"/>
            <a:ext cx="1636432" cy="352286"/>
          </a:xfrm>
          <a:prstGeom prst="rect">
            <a:avLst/>
          </a:prstGeom>
        </p:spPr>
      </p:pic>
    </p:spTree>
    <p:extLst>
      <p:ext uri="{BB962C8B-B14F-4D97-AF65-F5344CB8AC3E}">
        <p14:creationId xmlns:p14="http://schemas.microsoft.com/office/powerpoint/2010/main" val="2432831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70398" y="1556514"/>
            <a:ext cx="6365239" cy="2184808"/>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838493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5485432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01342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70398" y="1618774"/>
            <a:ext cx="5070403" cy="2184808"/>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299809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08405276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1317416"/>
            <a:ext cx="11504430" cy="899665"/>
          </a:xfrm>
        </p:spPr>
        <p:txBody>
          <a:bodyPr/>
          <a:lstStyle>
            <a:lvl1pPr>
              <a:defRPr sz="3921">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7344401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35666707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13005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5992664"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09034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t="984" b="984"/>
          <a:stretch/>
        </p:blipFill>
        <p:spPr>
          <a:xfrm>
            <a:off x="-1" y="0"/>
            <a:ext cx="12190271" cy="6858000"/>
          </a:xfrm>
          <a:prstGeom prst="rect">
            <a:avLst/>
          </a:prstGeom>
        </p:spPr>
      </p:pic>
      <p:sp>
        <p:nvSpPr>
          <p:cNvPr id="2" name="Rectangle 1"/>
          <p:cNvSpPr/>
          <p:nvPr userDrawn="1"/>
        </p:nvSpPr>
        <p:spPr bwMode="auto">
          <a:xfrm>
            <a:off x="269239" y="1635876"/>
            <a:ext cx="6274974" cy="3586208"/>
          </a:xfrm>
          <a:prstGeom prst="rect">
            <a:avLst/>
          </a:prstGeom>
          <a:solidFill>
            <a:srgbClr val="5C2D9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635890"/>
            <a:ext cx="6276530" cy="1793104"/>
          </a:xfrm>
          <a:noFill/>
        </p:spPr>
        <p:txBody>
          <a:bodyPr lIns="146304" tIns="91440" rIns="146304" bIns="91440" anchor="t" anchorCtr="0"/>
          <a:lstStyle>
            <a:lvl1pPr>
              <a:defRPr sz="5294" spc="-98" baseline="0">
                <a:gradFill>
                  <a:gsLst>
                    <a:gs pos="72727">
                      <a:srgbClr val="FFFFFF"/>
                    </a:gs>
                    <a:gs pos="3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428974"/>
            <a:ext cx="6276530" cy="1789991"/>
          </a:xfrm>
        </p:spPr>
        <p:txBody>
          <a:bodyPr tIns="109728" bIns="109728">
            <a:noAutofit/>
          </a:bodyPr>
          <a:lstStyle>
            <a:lvl1pPr marL="0" indent="0">
              <a:spcBef>
                <a:spcPts val="0"/>
              </a:spcBef>
              <a:buNone/>
              <a:defRPr sz="3137">
                <a:gradFill>
                  <a:gsLst>
                    <a:gs pos="72727">
                      <a:srgbClr val="FFFFFF"/>
                    </a:gs>
                    <a:gs pos="36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bwMode="invGray">
          <a:xfrm>
            <a:off x="448585" y="470411"/>
            <a:ext cx="1792850" cy="384109"/>
          </a:xfrm>
          <a:prstGeom prst="rect">
            <a:avLst/>
          </a:prstGeom>
        </p:spPr>
      </p:pic>
    </p:spTree>
    <p:extLst>
      <p:ext uri="{BB962C8B-B14F-4D97-AF65-F5344CB8AC3E}">
        <p14:creationId xmlns:p14="http://schemas.microsoft.com/office/powerpoint/2010/main" val="16607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48585" y="470067"/>
            <a:ext cx="1792850" cy="386208"/>
          </a:xfrm>
          <a:prstGeom prst="rect">
            <a:avLst/>
          </a:prstGeom>
        </p:spPr>
      </p:pic>
    </p:spTree>
    <p:extLst>
      <p:ext uri="{BB962C8B-B14F-4D97-AF65-F5344CB8AC3E}">
        <p14:creationId xmlns:p14="http://schemas.microsoft.com/office/powerpoint/2010/main" val="1493160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84032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660322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38959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549216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4436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2422944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42393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79369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224560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9147745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317508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365317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47973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2" name="Group 1"/>
          <p:cNvGrpSpPr/>
          <p:nvPr userDrawn="1"/>
        </p:nvGrpSpPr>
        <p:grpSpPr>
          <a:xfrm>
            <a:off x="2280777" y="1004468"/>
            <a:ext cx="9492580" cy="5562223"/>
            <a:chOff x="1235636" y="385352"/>
            <a:chExt cx="10773801" cy="6312065"/>
          </a:xfrm>
        </p:grpSpPr>
        <p:pic>
          <p:nvPicPr>
            <p:cNvPr id="33" name="Picture 32"/>
            <p:cNvPicPr>
              <a:picLocks noChangeAspect="1"/>
            </p:cNvPicPr>
            <p:nvPr userDrawn="1"/>
          </p:nvPicPr>
          <p:blipFill>
            <a:blip r:embed="rId2"/>
            <a:stretch>
              <a:fillRect/>
            </a:stretch>
          </p:blipFill>
          <p:spPr>
            <a:xfrm>
              <a:off x="1235636" y="385352"/>
              <a:ext cx="10773801" cy="6312065"/>
            </a:xfrm>
            <a:prstGeom prst="rect">
              <a:avLst/>
            </a:prstGeom>
          </p:spPr>
        </p:pic>
        <p:sp>
          <p:nvSpPr>
            <p:cNvPr id="5" name="Oval 4"/>
            <p:cNvSpPr/>
            <p:nvPr userDrawn="1"/>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Oval 5"/>
            <p:cNvSpPr/>
            <p:nvPr userDrawn="1"/>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Oval 6"/>
            <p:cNvSpPr/>
            <p:nvPr userDrawn="1"/>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Oval 7"/>
            <p:cNvSpPr/>
            <p:nvPr userDrawn="1"/>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p:cNvSpPr/>
            <p:nvPr userDrawn="1"/>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Oval 9"/>
            <p:cNvSpPr/>
            <p:nvPr userDrawn="1"/>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Oval 10"/>
            <p:cNvSpPr/>
            <p:nvPr userDrawn="1"/>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Oval 11"/>
            <p:cNvSpPr/>
            <p:nvPr userDrawn="1"/>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Oval 12"/>
            <p:cNvSpPr/>
            <p:nvPr userDrawn="1"/>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Oval 13"/>
            <p:cNvSpPr/>
            <p:nvPr userDrawn="1"/>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p:cNvSpPr/>
            <p:nvPr userDrawn="1"/>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p:cNvSpPr/>
            <p:nvPr userDrawn="1"/>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p:cNvSpPr/>
            <p:nvPr userDrawn="1"/>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Oval 17"/>
            <p:cNvSpPr/>
            <p:nvPr userDrawn="1"/>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Oval 18"/>
            <p:cNvSpPr/>
            <p:nvPr userDrawn="1"/>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userDrawn="1"/>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userDrawn="1"/>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userDrawn="1"/>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p:cNvSpPr/>
            <p:nvPr userDrawn="1"/>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23"/>
            <p:cNvSpPr/>
            <p:nvPr userDrawn="1"/>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p:cNvSpPr/>
            <p:nvPr userDrawn="1"/>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p:cNvSpPr/>
            <p:nvPr userDrawn="1"/>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Oval 26"/>
            <p:cNvSpPr/>
            <p:nvPr userDrawn="1"/>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p:cNvSpPr/>
            <p:nvPr userDrawn="1"/>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p:cNvSpPr/>
            <p:nvPr userDrawn="1"/>
          </p:nvSpPr>
          <p:spPr bwMode="auto">
            <a:xfrm>
              <a:off x="6035004" y="187543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Oval 29"/>
            <p:cNvSpPr/>
            <p:nvPr userDrawn="1"/>
          </p:nvSpPr>
          <p:spPr bwMode="auto">
            <a:xfrm>
              <a:off x="6366601" y="191354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Oval 30"/>
            <p:cNvSpPr/>
            <p:nvPr userDrawn="1"/>
          </p:nvSpPr>
          <p:spPr bwMode="auto">
            <a:xfrm>
              <a:off x="6275861" y="224979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Oval 31"/>
            <p:cNvSpPr/>
            <p:nvPr userDrawn="1"/>
          </p:nvSpPr>
          <p:spPr bwMode="auto">
            <a:xfrm>
              <a:off x="6234920" y="182365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44795393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23222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02377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48679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16112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061307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260020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7262782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46659" y="5993177"/>
            <a:ext cx="1737792" cy="639069"/>
          </a:xfrm>
          <a:prstGeom prst="rect">
            <a:avLst/>
          </a:prstGeom>
        </p:spPr>
      </p:pic>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3604418360"/>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949151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7770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56623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Engage your customer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6250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4" name="Group 3"/>
          <p:cNvGrpSpPr/>
          <p:nvPr userDrawn="1"/>
        </p:nvGrpSpPr>
        <p:grpSpPr>
          <a:xfrm>
            <a:off x="-1" y="3609474"/>
            <a:ext cx="4896853" cy="2830170"/>
            <a:chOff x="0" y="4451684"/>
            <a:chExt cx="2834640" cy="1638300"/>
          </a:xfrm>
        </p:grpSpPr>
        <p:sp>
          <p:nvSpPr>
            <p:cNvPr id="5" name="Rectangle 4"/>
            <p:cNvSpPr/>
            <p:nvPr/>
          </p:nvSpPr>
          <p:spPr>
            <a:xfrm>
              <a:off x="0" y="4451684"/>
              <a:ext cx="2834640" cy="16383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7" name="Group 6"/>
            <p:cNvGrpSpPr/>
            <p:nvPr/>
          </p:nvGrpSpPr>
          <p:grpSpPr>
            <a:xfrm>
              <a:off x="1899914" y="5270834"/>
              <a:ext cx="724256" cy="624848"/>
              <a:chOff x="2138363" y="4405313"/>
              <a:chExt cx="971550" cy="838200"/>
            </a:xfrm>
            <a:solidFill>
              <a:srgbClr val="A22C01"/>
            </a:solidFill>
          </p:grpSpPr>
          <p:sp>
            <p:nvSpPr>
              <p:cNvPr id="8" name="Freeform 5"/>
              <p:cNvSpPr>
                <a:spLocks noEditPoints="1"/>
              </p:cNvSpPr>
              <p:nvPr/>
            </p:nvSpPr>
            <p:spPr bwMode="auto">
              <a:xfrm>
                <a:off x="2400300" y="4478338"/>
                <a:ext cx="709613" cy="765175"/>
              </a:xfrm>
              <a:custGeom>
                <a:avLst/>
                <a:gdLst>
                  <a:gd name="T0" fmla="*/ 476 w 567"/>
                  <a:gd name="T1" fmla="*/ 219 h 611"/>
                  <a:gd name="T2" fmla="*/ 526 w 567"/>
                  <a:gd name="T3" fmla="*/ 122 h 611"/>
                  <a:gd name="T4" fmla="*/ 405 w 567"/>
                  <a:gd name="T5" fmla="*/ 0 h 611"/>
                  <a:gd name="T6" fmla="*/ 283 w 567"/>
                  <a:gd name="T7" fmla="*/ 122 h 611"/>
                  <a:gd name="T8" fmla="*/ 334 w 567"/>
                  <a:gd name="T9" fmla="*/ 219 h 611"/>
                  <a:gd name="T10" fmla="*/ 258 w 567"/>
                  <a:gd name="T11" fmla="*/ 295 h 611"/>
                  <a:gd name="T12" fmla="*/ 162 w 567"/>
                  <a:gd name="T13" fmla="*/ 245 h 611"/>
                  <a:gd name="T14" fmla="*/ 41 w 567"/>
                  <a:gd name="T15" fmla="*/ 367 h 611"/>
                  <a:gd name="T16" fmla="*/ 91 w 567"/>
                  <a:gd name="T17" fmla="*/ 463 h 611"/>
                  <a:gd name="T18" fmla="*/ 0 w 567"/>
                  <a:gd name="T19" fmla="*/ 611 h 611"/>
                  <a:gd name="T20" fmla="*/ 41 w 567"/>
                  <a:gd name="T21" fmla="*/ 611 h 611"/>
                  <a:gd name="T22" fmla="*/ 162 w 567"/>
                  <a:gd name="T23" fmla="*/ 489 h 611"/>
                  <a:gd name="T24" fmla="*/ 283 w 567"/>
                  <a:gd name="T25" fmla="*/ 611 h 611"/>
                  <a:gd name="T26" fmla="*/ 324 w 567"/>
                  <a:gd name="T27" fmla="*/ 611 h 611"/>
                  <a:gd name="T28" fmla="*/ 233 w 567"/>
                  <a:gd name="T29" fmla="*/ 463 h 611"/>
                  <a:gd name="T30" fmla="*/ 283 w 567"/>
                  <a:gd name="T31" fmla="*/ 367 h 611"/>
                  <a:gd name="T32" fmla="*/ 405 w 567"/>
                  <a:gd name="T33" fmla="*/ 245 h 611"/>
                  <a:gd name="T34" fmla="*/ 526 w 567"/>
                  <a:gd name="T35" fmla="*/ 367 h 611"/>
                  <a:gd name="T36" fmla="*/ 567 w 567"/>
                  <a:gd name="T37" fmla="*/ 367 h 611"/>
                  <a:gd name="T38" fmla="*/ 476 w 567"/>
                  <a:gd name="T39" fmla="*/ 219 h 611"/>
                  <a:gd name="T40" fmla="*/ 162 w 567"/>
                  <a:gd name="T41" fmla="*/ 448 h 611"/>
                  <a:gd name="T42" fmla="*/ 81 w 567"/>
                  <a:gd name="T43" fmla="*/ 367 h 611"/>
                  <a:gd name="T44" fmla="*/ 162 w 567"/>
                  <a:gd name="T45" fmla="*/ 285 h 611"/>
                  <a:gd name="T46" fmla="*/ 243 w 567"/>
                  <a:gd name="T47" fmla="*/ 367 h 611"/>
                  <a:gd name="T48" fmla="*/ 162 w 567"/>
                  <a:gd name="T49" fmla="*/ 448 h 611"/>
                  <a:gd name="T50" fmla="*/ 405 w 567"/>
                  <a:gd name="T51" fmla="*/ 204 h 611"/>
                  <a:gd name="T52" fmla="*/ 324 w 567"/>
                  <a:gd name="T53" fmla="*/ 122 h 611"/>
                  <a:gd name="T54" fmla="*/ 405 w 567"/>
                  <a:gd name="T55" fmla="*/ 41 h 611"/>
                  <a:gd name="T56" fmla="*/ 486 w 567"/>
                  <a:gd name="T57" fmla="*/ 122 h 611"/>
                  <a:gd name="T58" fmla="*/ 405 w 567"/>
                  <a:gd name="T59" fmla="*/ 204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7" h="611">
                    <a:moveTo>
                      <a:pt x="476" y="219"/>
                    </a:moveTo>
                    <a:cubicBezTo>
                      <a:pt x="506" y="199"/>
                      <a:pt x="526" y="163"/>
                      <a:pt x="526" y="122"/>
                    </a:cubicBezTo>
                    <a:cubicBezTo>
                      <a:pt x="526" y="56"/>
                      <a:pt x="471" y="0"/>
                      <a:pt x="405" y="0"/>
                    </a:cubicBezTo>
                    <a:cubicBezTo>
                      <a:pt x="334" y="0"/>
                      <a:pt x="283" y="56"/>
                      <a:pt x="283" y="122"/>
                    </a:cubicBezTo>
                    <a:cubicBezTo>
                      <a:pt x="283" y="163"/>
                      <a:pt x="304" y="199"/>
                      <a:pt x="334" y="219"/>
                    </a:cubicBezTo>
                    <a:cubicBezTo>
                      <a:pt x="299" y="239"/>
                      <a:pt x="273" y="265"/>
                      <a:pt x="258" y="295"/>
                    </a:cubicBezTo>
                    <a:cubicBezTo>
                      <a:pt x="238" y="265"/>
                      <a:pt x="202" y="245"/>
                      <a:pt x="162" y="245"/>
                    </a:cubicBezTo>
                    <a:cubicBezTo>
                      <a:pt x="91" y="245"/>
                      <a:pt x="41" y="301"/>
                      <a:pt x="41" y="367"/>
                    </a:cubicBezTo>
                    <a:cubicBezTo>
                      <a:pt x="41" y="407"/>
                      <a:pt x="61" y="443"/>
                      <a:pt x="91" y="463"/>
                    </a:cubicBezTo>
                    <a:cubicBezTo>
                      <a:pt x="36" y="494"/>
                      <a:pt x="0" y="550"/>
                      <a:pt x="0" y="611"/>
                    </a:cubicBezTo>
                    <a:cubicBezTo>
                      <a:pt x="41" y="611"/>
                      <a:pt x="41" y="611"/>
                      <a:pt x="41" y="611"/>
                    </a:cubicBezTo>
                    <a:cubicBezTo>
                      <a:pt x="41" y="545"/>
                      <a:pt x="91" y="489"/>
                      <a:pt x="162" y="489"/>
                    </a:cubicBezTo>
                    <a:cubicBezTo>
                      <a:pt x="228" y="489"/>
                      <a:pt x="283" y="545"/>
                      <a:pt x="283" y="611"/>
                    </a:cubicBezTo>
                    <a:cubicBezTo>
                      <a:pt x="324" y="611"/>
                      <a:pt x="324" y="611"/>
                      <a:pt x="324" y="611"/>
                    </a:cubicBezTo>
                    <a:cubicBezTo>
                      <a:pt x="324" y="550"/>
                      <a:pt x="283" y="494"/>
                      <a:pt x="233" y="463"/>
                    </a:cubicBezTo>
                    <a:cubicBezTo>
                      <a:pt x="263" y="443"/>
                      <a:pt x="283" y="407"/>
                      <a:pt x="283" y="367"/>
                    </a:cubicBezTo>
                    <a:cubicBezTo>
                      <a:pt x="283" y="301"/>
                      <a:pt x="334" y="245"/>
                      <a:pt x="405" y="245"/>
                    </a:cubicBezTo>
                    <a:cubicBezTo>
                      <a:pt x="471" y="245"/>
                      <a:pt x="526" y="301"/>
                      <a:pt x="526" y="367"/>
                    </a:cubicBezTo>
                    <a:cubicBezTo>
                      <a:pt x="567" y="367"/>
                      <a:pt x="567" y="367"/>
                      <a:pt x="567" y="367"/>
                    </a:cubicBezTo>
                    <a:cubicBezTo>
                      <a:pt x="567" y="306"/>
                      <a:pt x="526" y="250"/>
                      <a:pt x="476" y="219"/>
                    </a:cubicBezTo>
                    <a:close/>
                    <a:moveTo>
                      <a:pt x="162" y="448"/>
                    </a:moveTo>
                    <a:cubicBezTo>
                      <a:pt x="116" y="448"/>
                      <a:pt x="81" y="412"/>
                      <a:pt x="81" y="367"/>
                    </a:cubicBezTo>
                    <a:cubicBezTo>
                      <a:pt x="81" y="321"/>
                      <a:pt x="116" y="285"/>
                      <a:pt x="162" y="285"/>
                    </a:cubicBezTo>
                    <a:cubicBezTo>
                      <a:pt x="207" y="285"/>
                      <a:pt x="243" y="321"/>
                      <a:pt x="243" y="367"/>
                    </a:cubicBezTo>
                    <a:cubicBezTo>
                      <a:pt x="243" y="412"/>
                      <a:pt x="207" y="448"/>
                      <a:pt x="162" y="448"/>
                    </a:cubicBezTo>
                    <a:close/>
                    <a:moveTo>
                      <a:pt x="405" y="204"/>
                    </a:moveTo>
                    <a:cubicBezTo>
                      <a:pt x="359" y="204"/>
                      <a:pt x="324" y="168"/>
                      <a:pt x="324" y="122"/>
                    </a:cubicBezTo>
                    <a:cubicBezTo>
                      <a:pt x="324" y="77"/>
                      <a:pt x="359" y="41"/>
                      <a:pt x="405" y="41"/>
                    </a:cubicBezTo>
                    <a:cubicBezTo>
                      <a:pt x="450" y="41"/>
                      <a:pt x="486" y="77"/>
                      <a:pt x="486" y="122"/>
                    </a:cubicBezTo>
                    <a:cubicBezTo>
                      <a:pt x="486" y="168"/>
                      <a:pt x="450" y="204"/>
                      <a:pt x="405"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p:nvSpPr>
            <p:spPr bwMode="auto">
              <a:xfrm>
                <a:off x="2138363" y="4405313"/>
                <a:ext cx="560388" cy="296862"/>
              </a:xfrm>
              <a:custGeom>
                <a:avLst/>
                <a:gdLst>
                  <a:gd name="T0" fmla="*/ 448 w 448"/>
                  <a:gd name="T1" fmla="*/ 238 h 238"/>
                  <a:gd name="T2" fmla="*/ 98 w 448"/>
                  <a:gd name="T3" fmla="*/ 238 h 238"/>
                  <a:gd name="T4" fmla="*/ 0 w 448"/>
                  <a:gd name="T5" fmla="*/ 146 h 238"/>
                  <a:gd name="T6" fmla="*/ 0 w 448"/>
                  <a:gd name="T7" fmla="*/ 92 h 238"/>
                  <a:gd name="T8" fmla="*/ 98 w 448"/>
                  <a:gd name="T9" fmla="*/ 0 h 238"/>
                  <a:gd name="T10" fmla="*/ 252 w 448"/>
                  <a:gd name="T11" fmla="*/ 0 h 238"/>
                  <a:gd name="T12" fmla="*/ 350 w 448"/>
                  <a:gd name="T13" fmla="*/ 92 h 238"/>
                  <a:gd name="T14" fmla="*/ 350 w 448"/>
                  <a:gd name="T15" fmla="*/ 136 h 238"/>
                  <a:gd name="T16" fmla="*/ 448 w 448"/>
                  <a:gd name="T17" fmla="*/ 238 h 238"/>
                  <a:gd name="T18" fmla="*/ 448 w 448"/>
                  <a:gd name="T19" fmla="*/ 238 h 238"/>
                  <a:gd name="T20" fmla="*/ 98 w 448"/>
                  <a:gd name="T21" fmla="*/ 39 h 238"/>
                  <a:gd name="T22" fmla="*/ 41 w 448"/>
                  <a:gd name="T23" fmla="*/ 92 h 238"/>
                  <a:gd name="T24" fmla="*/ 41 w 448"/>
                  <a:gd name="T25" fmla="*/ 146 h 238"/>
                  <a:gd name="T26" fmla="*/ 98 w 448"/>
                  <a:gd name="T27" fmla="*/ 199 h 238"/>
                  <a:gd name="T28" fmla="*/ 355 w 448"/>
                  <a:gd name="T29" fmla="*/ 199 h 238"/>
                  <a:gd name="T30" fmla="*/ 309 w 448"/>
                  <a:gd name="T31" fmla="*/ 150 h 238"/>
                  <a:gd name="T32" fmla="*/ 309 w 448"/>
                  <a:gd name="T33" fmla="*/ 92 h 238"/>
                  <a:gd name="T34" fmla="*/ 252 w 448"/>
                  <a:gd name="T35" fmla="*/ 39 h 238"/>
                  <a:gd name="T36" fmla="*/ 98 w 448"/>
                  <a:gd name="T37" fmla="*/ 39 h 238"/>
                  <a:gd name="T38" fmla="*/ 98 w 448"/>
                  <a:gd name="T39" fmla="*/ 3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8" h="238">
                    <a:moveTo>
                      <a:pt x="448" y="238"/>
                    </a:moveTo>
                    <a:cubicBezTo>
                      <a:pt x="98" y="238"/>
                      <a:pt x="98" y="238"/>
                      <a:pt x="98" y="238"/>
                    </a:cubicBezTo>
                    <a:cubicBezTo>
                      <a:pt x="47" y="238"/>
                      <a:pt x="0" y="199"/>
                      <a:pt x="0" y="146"/>
                    </a:cubicBezTo>
                    <a:cubicBezTo>
                      <a:pt x="0" y="92"/>
                      <a:pt x="0" y="92"/>
                      <a:pt x="0" y="92"/>
                    </a:cubicBezTo>
                    <a:cubicBezTo>
                      <a:pt x="0" y="43"/>
                      <a:pt x="47" y="0"/>
                      <a:pt x="98" y="0"/>
                    </a:cubicBezTo>
                    <a:cubicBezTo>
                      <a:pt x="252" y="0"/>
                      <a:pt x="252" y="0"/>
                      <a:pt x="252" y="0"/>
                    </a:cubicBezTo>
                    <a:cubicBezTo>
                      <a:pt x="309" y="0"/>
                      <a:pt x="350" y="43"/>
                      <a:pt x="350" y="92"/>
                    </a:cubicBezTo>
                    <a:cubicBezTo>
                      <a:pt x="350" y="136"/>
                      <a:pt x="350" y="136"/>
                      <a:pt x="350" y="136"/>
                    </a:cubicBezTo>
                    <a:cubicBezTo>
                      <a:pt x="448" y="238"/>
                      <a:pt x="448" y="238"/>
                      <a:pt x="448" y="238"/>
                    </a:cubicBezTo>
                    <a:cubicBezTo>
                      <a:pt x="448" y="238"/>
                      <a:pt x="448" y="238"/>
                      <a:pt x="448" y="238"/>
                    </a:cubicBezTo>
                    <a:close/>
                    <a:moveTo>
                      <a:pt x="98" y="39"/>
                    </a:moveTo>
                    <a:cubicBezTo>
                      <a:pt x="67" y="39"/>
                      <a:pt x="41" y="63"/>
                      <a:pt x="41" y="92"/>
                    </a:cubicBezTo>
                    <a:cubicBezTo>
                      <a:pt x="41" y="146"/>
                      <a:pt x="41" y="146"/>
                      <a:pt x="41" y="146"/>
                    </a:cubicBezTo>
                    <a:cubicBezTo>
                      <a:pt x="41" y="175"/>
                      <a:pt x="67" y="199"/>
                      <a:pt x="98" y="199"/>
                    </a:cubicBezTo>
                    <a:cubicBezTo>
                      <a:pt x="355" y="199"/>
                      <a:pt x="355" y="199"/>
                      <a:pt x="355" y="199"/>
                    </a:cubicBezTo>
                    <a:cubicBezTo>
                      <a:pt x="309" y="150"/>
                      <a:pt x="309" y="150"/>
                      <a:pt x="309" y="150"/>
                    </a:cubicBezTo>
                    <a:cubicBezTo>
                      <a:pt x="309" y="92"/>
                      <a:pt x="309" y="92"/>
                      <a:pt x="309" y="92"/>
                    </a:cubicBezTo>
                    <a:cubicBezTo>
                      <a:pt x="309" y="63"/>
                      <a:pt x="283" y="39"/>
                      <a:pt x="252" y="39"/>
                    </a:cubicBezTo>
                    <a:cubicBezTo>
                      <a:pt x="98" y="39"/>
                      <a:pt x="98" y="39"/>
                      <a:pt x="98" y="39"/>
                    </a:cubicBezTo>
                    <a:cubicBezTo>
                      <a:pt x="98" y="39"/>
                      <a:pt x="98" y="39"/>
                      <a:pt x="9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9702598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Empower your employee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0535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7" name="Group 16"/>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16" name="Group 15"/>
            <p:cNvGrpSpPr/>
            <p:nvPr userDrawn="1"/>
          </p:nvGrpSpPr>
          <p:grpSpPr>
            <a:xfrm>
              <a:off x="3592799" y="5118600"/>
              <a:ext cx="821948" cy="1053600"/>
              <a:chOff x="1414463" y="3775075"/>
              <a:chExt cx="1870075" cy="2397125"/>
            </a:xfrm>
            <a:solidFill>
              <a:schemeClr val="accent1">
                <a:lumMod val="75000"/>
              </a:schemeClr>
            </a:solidFill>
          </p:grpSpPr>
          <p:sp>
            <p:nvSpPr>
              <p:cNvPr id="13" name="Freeform 6"/>
              <p:cNvSpPr>
                <a:spLocks noEditPoints="1"/>
              </p:cNvSpPr>
              <p:nvPr userDrawn="1"/>
            </p:nvSpPr>
            <p:spPr bwMode="auto">
              <a:xfrm>
                <a:off x="1414463" y="3775075"/>
                <a:ext cx="757238" cy="2397125"/>
              </a:xfrm>
              <a:custGeom>
                <a:avLst/>
                <a:gdLst>
                  <a:gd name="T0" fmla="*/ 179 w 227"/>
                  <a:gd name="T1" fmla="*/ 399 h 719"/>
                  <a:gd name="T2" fmla="*/ 227 w 227"/>
                  <a:gd name="T3" fmla="*/ 399 h 719"/>
                  <a:gd name="T4" fmla="*/ 227 w 227"/>
                  <a:gd name="T5" fmla="*/ 365 h 719"/>
                  <a:gd name="T6" fmla="*/ 131 w 227"/>
                  <a:gd name="T7" fmla="*/ 365 h 719"/>
                  <a:gd name="T8" fmla="*/ 131 w 227"/>
                  <a:gd name="T9" fmla="*/ 154 h 719"/>
                  <a:gd name="T10" fmla="*/ 179 w 227"/>
                  <a:gd name="T11" fmla="*/ 108 h 719"/>
                  <a:gd name="T12" fmla="*/ 179 w 227"/>
                  <a:gd name="T13" fmla="*/ 0 h 719"/>
                  <a:gd name="T14" fmla="*/ 48 w 227"/>
                  <a:gd name="T15" fmla="*/ 0 h 719"/>
                  <a:gd name="T16" fmla="*/ 48 w 227"/>
                  <a:gd name="T17" fmla="*/ 108 h 719"/>
                  <a:gd name="T18" fmla="*/ 95 w 227"/>
                  <a:gd name="T19" fmla="*/ 154 h 719"/>
                  <a:gd name="T20" fmla="*/ 95 w 227"/>
                  <a:gd name="T21" fmla="*/ 365 h 719"/>
                  <a:gd name="T22" fmla="*/ 0 w 227"/>
                  <a:gd name="T23" fmla="*/ 365 h 719"/>
                  <a:gd name="T24" fmla="*/ 0 w 227"/>
                  <a:gd name="T25" fmla="*/ 399 h 719"/>
                  <a:gd name="T26" fmla="*/ 48 w 227"/>
                  <a:gd name="T27" fmla="*/ 399 h 719"/>
                  <a:gd name="T28" fmla="*/ 48 w 227"/>
                  <a:gd name="T29" fmla="*/ 656 h 719"/>
                  <a:gd name="T30" fmla="*/ 113 w 227"/>
                  <a:gd name="T31" fmla="*/ 719 h 719"/>
                  <a:gd name="T32" fmla="*/ 179 w 227"/>
                  <a:gd name="T33" fmla="*/ 656 h 719"/>
                  <a:gd name="T34" fmla="*/ 179 w 227"/>
                  <a:gd name="T35" fmla="*/ 399 h 719"/>
                  <a:gd name="T36" fmla="*/ 179 w 227"/>
                  <a:gd name="T37" fmla="*/ 399 h 719"/>
                  <a:gd name="T38" fmla="*/ 84 w 227"/>
                  <a:gd name="T39" fmla="*/ 91 h 719"/>
                  <a:gd name="T40" fmla="*/ 84 w 227"/>
                  <a:gd name="T41" fmla="*/ 34 h 719"/>
                  <a:gd name="T42" fmla="*/ 143 w 227"/>
                  <a:gd name="T43" fmla="*/ 34 h 719"/>
                  <a:gd name="T44" fmla="*/ 143 w 227"/>
                  <a:gd name="T45" fmla="*/ 91 h 719"/>
                  <a:gd name="T46" fmla="*/ 113 w 227"/>
                  <a:gd name="T47" fmla="*/ 119 h 719"/>
                  <a:gd name="T48" fmla="*/ 84 w 227"/>
                  <a:gd name="T49" fmla="*/ 91 h 719"/>
                  <a:gd name="T50" fmla="*/ 84 w 227"/>
                  <a:gd name="T51" fmla="*/ 91 h 719"/>
                  <a:gd name="T52" fmla="*/ 143 w 227"/>
                  <a:gd name="T53" fmla="*/ 656 h 719"/>
                  <a:gd name="T54" fmla="*/ 113 w 227"/>
                  <a:gd name="T55" fmla="*/ 685 h 719"/>
                  <a:gd name="T56" fmla="*/ 84 w 227"/>
                  <a:gd name="T57" fmla="*/ 656 h 719"/>
                  <a:gd name="T58" fmla="*/ 84 w 227"/>
                  <a:gd name="T59" fmla="*/ 399 h 719"/>
                  <a:gd name="T60" fmla="*/ 143 w 227"/>
                  <a:gd name="T61" fmla="*/ 399 h 719"/>
                  <a:gd name="T62" fmla="*/ 143 w 227"/>
                  <a:gd name="T63" fmla="*/ 656 h 719"/>
                  <a:gd name="T64" fmla="*/ 143 w 227"/>
                  <a:gd name="T65" fmla="*/ 65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719">
                    <a:moveTo>
                      <a:pt x="179" y="399"/>
                    </a:moveTo>
                    <a:cubicBezTo>
                      <a:pt x="227" y="399"/>
                      <a:pt x="227" y="399"/>
                      <a:pt x="227" y="399"/>
                    </a:cubicBezTo>
                    <a:cubicBezTo>
                      <a:pt x="227" y="365"/>
                      <a:pt x="227" y="365"/>
                      <a:pt x="227" y="365"/>
                    </a:cubicBezTo>
                    <a:cubicBezTo>
                      <a:pt x="131" y="365"/>
                      <a:pt x="131" y="365"/>
                      <a:pt x="131" y="365"/>
                    </a:cubicBezTo>
                    <a:cubicBezTo>
                      <a:pt x="131" y="154"/>
                      <a:pt x="131" y="154"/>
                      <a:pt x="131" y="154"/>
                    </a:cubicBezTo>
                    <a:cubicBezTo>
                      <a:pt x="179" y="108"/>
                      <a:pt x="179" y="108"/>
                      <a:pt x="179" y="108"/>
                    </a:cubicBezTo>
                    <a:cubicBezTo>
                      <a:pt x="179" y="0"/>
                      <a:pt x="179" y="0"/>
                      <a:pt x="179" y="0"/>
                    </a:cubicBezTo>
                    <a:cubicBezTo>
                      <a:pt x="48" y="0"/>
                      <a:pt x="48" y="0"/>
                      <a:pt x="48" y="0"/>
                    </a:cubicBezTo>
                    <a:cubicBezTo>
                      <a:pt x="48" y="108"/>
                      <a:pt x="48" y="108"/>
                      <a:pt x="48" y="108"/>
                    </a:cubicBezTo>
                    <a:cubicBezTo>
                      <a:pt x="95" y="154"/>
                      <a:pt x="95" y="154"/>
                      <a:pt x="95" y="154"/>
                    </a:cubicBezTo>
                    <a:cubicBezTo>
                      <a:pt x="95" y="365"/>
                      <a:pt x="95" y="365"/>
                      <a:pt x="95" y="365"/>
                    </a:cubicBezTo>
                    <a:cubicBezTo>
                      <a:pt x="0" y="365"/>
                      <a:pt x="0" y="365"/>
                      <a:pt x="0" y="365"/>
                    </a:cubicBezTo>
                    <a:cubicBezTo>
                      <a:pt x="0" y="399"/>
                      <a:pt x="0" y="399"/>
                      <a:pt x="0" y="399"/>
                    </a:cubicBezTo>
                    <a:cubicBezTo>
                      <a:pt x="48" y="399"/>
                      <a:pt x="48" y="399"/>
                      <a:pt x="48" y="399"/>
                    </a:cubicBezTo>
                    <a:cubicBezTo>
                      <a:pt x="48" y="656"/>
                      <a:pt x="48" y="656"/>
                      <a:pt x="48" y="656"/>
                    </a:cubicBezTo>
                    <a:cubicBezTo>
                      <a:pt x="48" y="690"/>
                      <a:pt x="78" y="719"/>
                      <a:pt x="113" y="719"/>
                    </a:cubicBezTo>
                    <a:cubicBezTo>
                      <a:pt x="149" y="719"/>
                      <a:pt x="179" y="690"/>
                      <a:pt x="179" y="656"/>
                    </a:cubicBezTo>
                    <a:cubicBezTo>
                      <a:pt x="179" y="399"/>
                      <a:pt x="179" y="399"/>
                      <a:pt x="179" y="399"/>
                    </a:cubicBezTo>
                    <a:cubicBezTo>
                      <a:pt x="179" y="399"/>
                      <a:pt x="179" y="399"/>
                      <a:pt x="179" y="399"/>
                    </a:cubicBezTo>
                    <a:close/>
                    <a:moveTo>
                      <a:pt x="84" y="91"/>
                    </a:moveTo>
                    <a:cubicBezTo>
                      <a:pt x="84" y="34"/>
                      <a:pt x="84" y="34"/>
                      <a:pt x="84" y="34"/>
                    </a:cubicBezTo>
                    <a:cubicBezTo>
                      <a:pt x="143" y="34"/>
                      <a:pt x="143" y="34"/>
                      <a:pt x="143" y="34"/>
                    </a:cubicBezTo>
                    <a:cubicBezTo>
                      <a:pt x="143" y="91"/>
                      <a:pt x="143" y="91"/>
                      <a:pt x="143" y="91"/>
                    </a:cubicBezTo>
                    <a:cubicBezTo>
                      <a:pt x="113" y="119"/>
                      <a:pt x="113" y="119"/>
                      <a:pt x="113" y="119"/>
                    </a:cubicBezTo>
                    <a:cubicBezTo>
                      <a:pt x="84" y="91"/>
                      <a:pt x="84" y="91"/>
                      <a:pt x="84" y="91"/>
                    </a:cubicBezTo>
                    <a:cubicBezTo>
                      <a:pt x="84" y="91"/>
                      <a:pt x="84" y="91"/>
                      <a:pt x="84" y="91"/>
                    </a:cubicBezTo>
                    <a:close/>
                    <a:moveTo>
                      <a:pt x="143" y="656"/>
                    </a:moveTo>
                    <a:cubicBezTo>
                      <a:pt x="143" y="673"/>
                      <a:pt x="131" y="685"/>
                      <a:pt x="113" y="685"/>
                    </a:cubicBezTo>
                    <a:cubicBezTo>
                      <a:pt x="95" y="685"/>
                      <a:pt x="84" y="673"/>
                      <a:pt x="84" y="656"/>
                    </a:cubicBezTo>
                    <a:cubicBezTo>
                      <a:pt x="84" y="399"/>
                      <a:pt x="84" y="399"/>
                      <a:pt x="84" y="399"/>
                    </a:cubicBezTo>
                    <a:cubicBezTo>
                      <a:pt x="143" y="399"/>
                      <a:pt x="143" y="399"/>
                      <a:pt x="143" y="399"/>
                    </a:cubicBezTo>
                    <a:cubicBezTo>
                      <a:pt x="143" y="656"/>
                      <a:pt x="143" y="656"/>
                      <a:pt x="143" y="656"/>
                    </a:cubicBezTo>
                    <a:cubicBezTo>
                      <a:pt x="143" y="656"/>
                      <a:pt x="143" y="656"/>
                      <a:pt x="143" y="6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userDrawn="1"/>
            </p:nvSpPr>
            <p:spPr bwMode="auto">
              <a:xfrm>
                <a:off x="2392363" y="3775075"/>
                <a:ext cx="892175" cy="2397125"/>
              </a:xfrm>
              <a:custGeom>
                <a:avLst/>
                <a:gdLst>
                  <a:gd name="T0" fmla="*/ 197 w 267"/>
                  <a:gd name="T1" fmla="*/ 245 h 719"/>
                  <a:gd name="T2" fmla="*/ 203 w 267"/>
                  <a:gd name="T3" fmla="*/ 245 h 719"/>
                  <a:gd name="T4" fmla="*/ 267 w 267"/>
                  <a:gd name="T5" fmla="*/ 131 h 719"/>
                  <a:gd name="T6" fmla="*/ 134 w 267"/>
                  <a:gd name="T7" fmla="*/ 0 h 719"/>
                  <a:gd name="T8" fmla="*/ 0 w 267"/>
                  <a:gd name="T9" fmla="*/ 131 h 719"/>
                  <a:gd name="T10" fmla="*/ 70 w 267"/>
                  <a:gd name="T11" fmla="*/ 245 h 719"/>
                  <a:gd name="T12" fmla="*/ 70 w 267"/>
                  <a:gd name="T13" fmla="*/ 245 h 719"/>
                  <a:gd name="T14" fmla="*/ 70 w 267"/>
                  <a:gd name="T15" fmla="*/ 656 h 719"/>
                  <a:gd name="T16" fmla="*/ 134 w 267"/>
                  <a:gd name="T17" fmla="*/ 719 h 719"/>
                  <a:gd name="T18" fmla="*/ 197 w 267"/>
                  <a:gd name="T19" fmla="*/ 656 h 719"/>
                  <a:gd name="T20" fmla="*/ 197 w 267"/>
                  <a:gd name="T21" fmla="*/ 245 h 719"/>
                  <a:gd name="T22" fmla="*/ 197 w 267"/>
                  <a:gd name="T23" fmla="*/ 245 h 719"/>
                  <a:gd name="T24" fmla="*/ 174 w 267"/>
                  <a:gd name="T25" fmla="*/ 222 h 719"/>
                  <a:gd name="T26" fmla="*/ 163 w 267"/>
                  <a:gd name="T27" fmla="*/ 222 h 719"/>
                  <a:gd name="T28" fmla="*/ 163 w 267"/>
                  <a:gd name="T29" fmla="*/ 656 h 719"/>
                  <a:gd name="T30" fmla="*/ 134 w 267"/>
                  <a:gd name="T31" fmla="*/ 685 h 719"/>
                  <a:gd name="T32" fmla="*/ 105 w 267"/>
                  <a:gd name="T33" fmla="*/ 656 h 719"/>
                  <a:gd name="T34" fmla="*/ 105 w 267"/>
                  <a:gd name="T35" fmla="*/ 222 h 719"/>
                  <a:gd name="T36" fmla="*/ 93 w 267"/>
                  <a:gd name="T37" fmla="*/ 222 h 719"/>
                  <a:gd name="T38" fmla="*/ 35 w 267"/>
                  <a:gd name="T39" fmla="*/ 131 h 719"/>
                  <a:gd name="T40" fmla="*/ 110 w 267"/>
                  <a:gd name="T41" fmla="*/ 40 h 719"/>
                  <a:gd name="T42" fmla="*/ 116 w 267"/>
                  <a:gd name="T43" fmla="*/ 34 h 719"/>
                  <a:gd name="T44" fmla="*/ 116 w 267"/>
                  <a:gd name="T45" fmla="*/ 108 h 719"/>
                  <a:gd name="T46" fmla="*/ 134 w 267"/>
                  <a:gd name="T47" fmla="*/ 125 h 719"/>
                  <a:gd name="T48" fmla="*/ 151 w 267"/>
                  <a:gd name="T49" fmla="*/ 108 h 719"/>
                  <a:gd name="T50" fmla="*/ 151 w 267"/>
                  <a:gd name="T51" fmla="*/ 34 h 719"/>
                  <a:gd name="T52" fmla="*/ 157 w 267"/>
                  <a:gd name="T53" fmla="*/ 40 h 719"/>
                  <a:gd name="T54" fmla="*/ 232 w 267"/>
                  <a:gd name="T55" fmla="*/ 131 h 719"/>
                  <a:gd name="T56" fmla="*/ 174 w 267"/>
                  <a:gd name="T57" fmla="*/ 22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719">
                    <a:moveTo>
                      <a:pt x="197" y="245"/>
                    </a:moveTo>
                    <a:cubicBezTo>
                      <a:pt x="203" y="245"/>
                      <a:pt x="203" y="245"/>
                      <a:pt x="203" y="245"/>
                    </a:cubicBezTo>
                    <a:cubicBezTo>
                      <a:pt x="244" y="222"/>
                      <a:pt x="267" y="177"/>
                      <a:pt x="267" y="131"/>
                    </a:cubicBezTo>
                    <a:cubicBezTo>
                      <a:pt x="267" y="57"/>
                      <a:pt x="209" y="0"/>
                      <a:pt x="134" y="0"/>
                    </a:cubicBezTo>
                    <a:cubicBezTo>
                      <a:pt x="58" y="0"/>
                      <a:pt x="0" y="57"/>
                      <a:pt x="0" y="131"/>
                    </a:cubicBezTo>
                    <a:cubicBezTo>
                      <a:pt x="0" y="177"/>
                      <a:pt x="24" y="222"/>
                      <a:pt x="70" y="245"/>
                    </a:cubicBezTo>
                    <a:cubicBezTo>
                      <a:pt x="70" y="245"/>
                      <a:pt x="70" y="245"/>
                      <a:pt x="70" y="245"/>
                    </a:cubicBezTo>
                    <a:cubicBezTo>
                      <a:pt x="70" y="656"/>
                      <a:pt x="70" y="656"/>
                      <a:pt x="70" y="656"/>
                    </a:cubicBezTo>
                    <a:cubicBezTo>
                      <a:pt x="70" y="690"/>
                      <a:pt x="99" y="719"/>
                      <a:pt x="134" y="719"/>
                    </a:cubicBezTo>
                    <a:cubicBezTo>
                      <a:pt x="168" y="719"/>
                      <a:pt x="197" y="690"/>
                      <a:pt x="197" y="656"/>
                    </a:cubicBezTo>
                    <a:cubicBezTo>
                      <a:pt x="197" y="245"/>
                      <a:pt x="197" y="245"/>
                      <a:pt x="197" y="245"/>
                    </a:cubicBezTo>
                    <a:cubicBezTo>
                      <a:pt x="197" y="245"/>
                      <a:pt x="197" y="245"/>
                      <a:pt x="197" y="245"/>
                    </a:cubicBezTo>
                    <a:close/>
                    <a:moveTo>
                      <a:pt x="174" y="222"/>
                    </a:moveTo>
                    <a:cubicBezTo>
                      <a:pt x="163" y="222"/>
                      <a:pt x="163" y="222"/>
                      <a:pt x="163" y="222"/>
                    </a:cubicBezTo>
                    <a:cubicBezTo>
                      <a:pt x="163" y="656"/>
                      <a:pt x="163" y="656"/>
                      <a:pt x="163" y="656"/>
                    </a:cubicBezTo>
                    <a:cubicBezTo>
                      <a:pt x="163" y="673"/>
                      <a:pt x="151" y="685"/>
                      <a:pt x="134" y="685"/>
                    </a:cubicBezTo>
                    <a:cubicBezTo>
                      <a:pt x="116" y="685"/>
                      <a:pt x="105" y="673"/>
                      <a:pt x="105" y="656"/>
                    </a:cubicBezTo>
                    <a:cubicBezTo>
                      <a:pt x="105" y="222"/>
                      <a:pt x="105" y="222"/>
                      <a:pt x="105" y="222"/>
                    </a:cubicBezTo>
                    <a:cubicBezTo>
                      <a:pt x="93" y="222"/>
                      <a:pt x="93" y="222"/>
                      <a:pt x="93" y="222"/>
                    </a:cubicBezTo>
                    <a:cubicBezTo>
                      <a:pt x="58" y="205"/>
                      <a:pt x="35" y="171"/>
                      <a:pt x="35" y="131"/>
                    </a:cubicBezTo>
                    <a:cubicBezTo>
                      <a:pt x="35" y="85"/>
                      <a:pt x="64" y="51"/>
                      <a:pt x="110" y="40"/>
                    </a:cubicBezTo>
                    <a:cubicBezTo>
                      <a:pt x="116" y="34"/>
                      <a:pt x="116" y="34"/>
                      <a:pt x="116" y="34"/>
                    </a:cubicBezTo>
                    <a:cubicBezTo>
                      <a:pt x="116" y="108"/>
                      <a:pt x="116" y="108"/>
                      <a:pt x="116" y="108"/>
                    </a:cubicBezTo>
                    <a:cubicBezTo>
                      <a:pt x="116" y="119"/>
                      <a:pt x="122" y="125"/>
                      <a:pt x="134" y="125"/>
                    </a:cubicBezTo>
                    <a:cubicBezTo>
                      <a:pt x="145" y="125"/>
                      <a:pt x="151" y="119"/>
                      <a:pt x="151" y="108"/>
                    </a:cubicBezTo>
                    <a:cubicBezTo>
                      <a:pt x="151" y="34"/>
                      <a:pt x="151" y="34"/>
                      <a:pt x="151" y="34"/>
                    </a:cubicBezTo>
                    <a:cubicBezTo>
                      <a:pt x="157" y="40"/>
                      <a:pt x="157" y="40"/>
                      <a:pt x="157" y="40"/>
                    </a:cubicBezTo>
                    <a:cubicBezTo>
                      <a:pt x="203" y="51"/>
                      <a:pt x="232" y="85"/>
                      <a:pt x="232" y="131"/>
                    </a:cubicBezTo>
                    <a:cubicBezTo>
                      <a:pt x="232" y="171"/>
                      <a:pt x="209" y="205"/>
                      <a:pt x="1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9101717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Optimize your operation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6250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12" name="Group 11"/>
            <p:cNvGrpSpPr/>
            <p:nvPr userDrawn="1"/>
          </p:nvGrpSpPr>
          <p:grpSpPr>
            <a:xfrm>
              <a:off x="3500438" y="5108576"/>
              <a:ext cx="1044575" cy="1060450"/>
              <a:chOff x="3500438" y="5108576"/>
              <a:chExt cx="1044575" cy="1060450"/>
            </a:xfrm>
          </p:grpSpPr>
          <p:sp>
            <p:nvSpPr>
              <p:cNvPr id="8" name="Freeform 5"/>
              <p:cNvSpPr>
                <a:spLocks/>
              </p:cNvSpPr>
              <p:nvPr userDrawn="1"/>
            </p:nvSpPr>
            <p:spPr bwMode="auto">
              <a:xfrm>
                <a:off x="3500438" y="5108576"/>
                <a:ext cx="688975" cy="1020763"/>
              </a:xfrm>
              <a:custGeom>
                <a:avLst/>
                <a:gdLst>
                  <a:gd name="T0" fmla="*/ 36 w 477"/>
                  <a:gd name="T1" fmla="*/ 371 h 708"/>
                  <a:gd name="T2" fmla="*/ 360 w 477"/>
                  <a:gd name="T3" fmla="*/ 36 h 708"/>
                  <a:gd name="T4" fmla="*/ 468 w 477"/>
                  <a:gd name="T5" fmla="*/ 54 h 708"/>
                  <a:gd name="T6" fmla="*/ 477 w 477"/>
                  <a:gd name="T7" fmla="*/ 19 h 708"/>
                  <a:gd name="T8" fmla="*/ 360 w 477"/>
                  <a:gd name="T9" fmla="*/ 0 h 708"/>
                  <a:gd name="T10" fmla="*/ 0 w 477"/>
                  <a:gd name="T11" fmla="*/ 371 h 708"/>
                  <a:gd name="T12" fmla="*/ 203 w 477"/>
                  <a:gd name="T13" fmla="*/ 708 h 708"/>
                  <a:gd name="T14" fmla="*/ 220 w 477"/>
                  <a:gd name="T15" fmla="*/ 676 h 708"/>
                  <a:gd name="T16" fmla="*/ 36 w 477"/>
                  <a:gd name="T17" fmla="*/ 37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708">
                    <a:moveTo>
                      <a:pt x="36" y="371"/>
                    </a:moveTo>
                    <a:cubicBezTo>
                      <a:pt x="36" y="186"/>
                      <a:pt x="181" y="36"/>
                      <a:pt x="360" y="36"/>
                    </a:cubicBezTo>
                    <a:cubicBezTo>
                      <a:pt x="398" y="36"/>
                      <a:pt x="432" y="45"/>
                      <a:pt x="468" y="54"/>
                    </a:cubicBezTo>
                    <a:cubicBezTo>
                      <a:pt x="477" y="19"/>
                      <a:pt x="477" y="19"/>
                      <a:pt x="477" y="19"/>
                    </a:cubicBezTo>
                    <a:cubicBezTo>
                      <a:pt x="440" y="10"/>
                      <a:pt x="403" y="0"/>
                      <a:pt x="360" y="0"/>
                    </a:cubicBezTo>
                    <a:cubicBezTo>
                      <a:pt x="161" y="0"/>
                      <a:pt x="0" y="166"/>
                      <a:pt x="0" y="371"/>
                    </a:cubicBezTo>
                    <a:cubicBezTo>
                      <a:pt x="0" y="512"/>
                      <a:pt x="78" y="641"/>
                      <a:pt x="203" y="708"/>
                    </a:cubicBezTo>
                    <a:cubicBezTo>
                      <a:pt x="220" y="676"/>
                      <a:pt x="220" y="676"/>
                      <a:pt x="220" y="676"/>
                    </a:cubicBezTo>
                    <a:cubicBezTo>
                      <a:pt x="107" y="615"/>
                      <a:pt x="36" y="498"/>
                      <a:pt x="36" y="371"/>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3683000" y="5307013"/>
                <a:ext cx="679450" cy="681038"/>
              </a:xfrm>
              <a:custGeom>
                <a:avLst/>
                <a:gdLst>
                  <a:gd name="T0" fmla="*/ 454 w 470"/>
                  <a:gd name="T1" fmla="*/ 123 h 472"/>
                  <a:gd name="T2" fmla="*/ 418 w 470"/>
                  <a:gd name="T3" fmla="*/ 141 h 472"/>
                  <a:gd name="T4" fmla="*/ 326 w 470"/>
                  <a:gd name="T5" fmla="*/ 52 h 472"/>
                  <a:gd name="T6" fmla="*/ 347 w 470"/>
                  <a:gd name="T7" fmla="*/ 20 h 472"/>
                  <a:gd name="T8" fmla="*/ 317 w 470"/>
                  <a:gd name="T9" fmla="*/ 0 h 472"/>
                  <a:gd name="T10" fmla="*/ 291 w 470"/>
                  <a:gd name="T11" fmla="*/ 38 h 472"/>
                  <a:gd name="T12" fmla="*/ 235 w 470"/>
                  <a:gd name="T13" fmla="*/ 30 h 472"/>
                  <a:gd name="T14" fmla="*/ 179 w 470"/>
                  <a:gd name="T15" fmla="*/ 38 h 472"/>
                  <a:gd name="T16" fmla="*/ 153 w 470"/>
                  <a:gd name="T17" fmla="*/ 0 h 472"/>
                  <a:gd name="T18" fmla="*/ 123 w 470"/>
                  <a:gd name="T19" fmla="*/ 20 h 472"/>
                  <a:gd name="T20" fmla="*/ 144 w 470"/>
                  <a:gd name="T21" fmla="*/ 52 h 472"/>
                  <a:gd name="T22" fmla="*/ 52 w 470"/>
                  <a:gd name="T23" fmla="*/ 141 h 472"/>
                  <a:gd name="T24" fmla="*/ 16 w 470"/>
                  <a:gd name="T25" fmla="*/ 123 h 472"/>
                  <a:gd name="T26" fmla="*/ 0 w 470"/>
                  <a:gd name="T27" fmla="*/ 155 h 472"/>
                  <a:gd name="T28" fmla="*/ 38 w 470"/>
                  <a:gd name="T29" fmla="*/ 175 h 472"/>
                  <a:gd name="T30" fmla="*/ 29 w 470"/>
                  <a:gd name="T31" fmla="*/ 236 h 472"/>
                  <a:gd name="T32" fmla="*/ 38 w 470"/>
                  <a:gd name="T33" fmla="*/ 298 h 472"/>
                  <a:gd name="T34" fmla="*/ 0 w 470"/>
                  <a:gd name="T35" fmla="*/ 318 h 472"/>
                  <a:gd name="T36" fmla="*/ 16 w 470"/>
                  <a:gd name="T37" fmla="*/ 350 h 472"/>
                  <a:gd name="T38" fmla="*/ 52 w 470"/>
                  <a:gd name="T39" fmla="*/ 332 h 472"/>
                  <a:gd name="T40" fmla="*/ 140 w 470"/>
                  <a:gd name="T41" fmla="*/ 419 h 472"/>
                  <a:gd name="T42" fmla="*/ 122 w 470"/>
                  <a:gd name="T43" fmla="*/ 455 h 472"/>
                  <a:gd name="T44" fmla="*/ 154 w 470"/>
                  <a:gd name="T45" fmla="*/ 472 h 472"/>
                  <a:gd name="T46" fmla="*/ 173 w 470"/>
                  <a:gd name="T47" fmla="*/ 433 h 472"/>
                  <a:gd name="T48" fmla="*/ 235 w 470"/>
                  <a:gd name="T49" fmla="*/ 443 h 472"/>
                  <a:gd name="T50" fmla="*/ 297 w 470"/>
                  <a:gd name="T51" fmla="*/ 433 h 472"/>
                  <a:gd name="T52" fmla="*/ 316 w 470"/>
                  <a:gd name="T53" fmla="*/ 472 h 472"/>
                  <a:gd name="T54" fmla="*/ 348 w 470"/>
                  <a:gd name="T55" fmla="*/ 455 h 472"/>
                  <a:gd name="T56" fmla="*/ 330 w 470"/>
                  <a:gd name="T57" fmla="*/ 419 h 472"/>
                  <a:gd name="T58" fmla="*/ 418 w 470"/>
                  <a:gd name="T59" fmla="*/ 332 h 472"/>
                  <a:gd name="T60" fmla="*/ 454 w 470"/>
                  <a:gd name="T61" fmla="*/ 350 h 472"/>
                  <a:gd name="T62" fmla="*/ 470 w 470"/>
                  <a:gd name="T63" fmla="*/ 318 h 472"/>
                  <a:gd name="T64" fmla="*/ 432 w 470"/>
                  <a:gd name="T65" fmla="*/ 298 h 472"/>
                  <a:gd name="T66" fmla="*/ 441 w 470"/>
                  <a:gd name="T67" fmla="*/ 236 h 472"/>
                  <a:gd name="T68" fmla="*/ 432 w 470"/>
                  <a:gd name="T69" fmla="*/ 175 h 472"/>
                  <a:gd name="T70" fmla="*/ 470 w 470"/>
                  <a:gd name="T71" fmla="*/ 155 h 472"/>
                  <a:gd name="T72" fmla="*/ 454 w 470"/>
                  <a:gd name="T73" fmla="*/ 123 h 472"/>
                  <a:gd name="T74" fmla="*/ 235 w 470"/>
                  <a:gd name="T75" fmla="*/ 407 h 472"/>
                  <a:gd name="T76" fmla="*/ 65 w 470"/>
                  <a:gd name="T77" fmla="*/ 236 h 472"/>
                  <a:gd name="T78" fmla="*/ 235 w 470"/>
                  <a:gd name="T79" fmla="*/ 66 h 472"/>
                  <a:gd name="T80" fmla="*/ 405 w 470"/>
                  <a:gd name="T81" fmla="*/ 236 h 472"/>
                  <a:gd name="T82" fmla="*/ 235 w 470"/>
                  <a:gd name="T83" fmla="*/ 40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0" h="472">
                    <a:moveTo>
                      <a:pt x="454" y="123"/>
                    </a:moveTo>
                    <a:cubicBezTo>
                      <a:pt x="418" y="141"/>
                      <a:pt x="418" y="141"/>
                      <a:pt x="418" y="141"/>
                    </a:cubicBezTo>
                    <a:cubicBezTo>
                      <a:pt x="397" y="103"/>
                      <a:pt x="365" y="71"/>
                      <a:pt x="326" y="52"/>
                    </a:cubicBezTo>
                    <a:cubicBezTo>
                      <a:pt x="347" y="20"/>
                      <a:pt x="347" y="20"/>
                      <a:pt x="347" y="20"/>
                    </a:cubicBezTo>
                    <a:cubicBezTo>
                      <a:pt x="317" y="0"/>
                      <a:pt x="317" y="0"/>
                      <a:pt x="317" y="0"/>
                    </a:cubicBezTo>
                    <a:cubicBezTo>
                      <a:pt x="291" y="38"/>
                      <a:pt x="291" y="38"/>
                      <a:pt x="291" y="38"/>
                    </a:cubicBezTo>
                    <a:cubicBezTo>
                      <a:pt x="274" y="33"/>
                      <a:pt x="255" y="30"/>
                      <a:pt x="235" y="30"/>
                    </a:cubicBezTo>
                    <a:cubicBezTo>
                      <a:pt x="215" y="30"/>
                      <a:pt x="196" y="33"/>
                      <a:pt x="179" y="38"/>
                    </a:cubicBezTo>
                    <a:cubicBezTo>
                      <a:pt x="153" y="0"/>
                      <a:pt x="153" y="0"/>
                      <a:pt x="153" y="0"/>
                    </a:cubicBezTo>
                    <a:cubicBezTo>
                      <a:pt x="123" y="20"/>
                      <a:pt x="123" y="20"/>
                      <a:pt x="123" y="20"/>
                    </a:cubicBezTo>
                    <a:cubicBezTo>
                      <a:pt x="144" y="52"/>
                      <a:pt x="144" y="52"/>
                      <a:pt x="144" y="52"/>
                    </a:cubicBezTo>
                    <a:cubicBezTo>
                      <a:pt x="105" y="71"/>
                      <a:pt x="73" y="103"/>
                      <a:pt x="52" y="141"/>
                    </a:cubicBezTo>
                    <a:cubicBezTo>
                      <a:pt x="16" y="123"/>
                      <a:pt x="16" y="123"/>
                      <a:pt x="16" y="123"/>
                    </a:cubicBezTo>
                    <a:cubicBezTo>
                      <a:pt x="0" y="155"/>
                      <a:pt x="0" y="155"/>
                      <a:pt x="0" y="155"/>
                    </a:cubicBezTo>
                    <a:cubicBezTo>
                      <a:pt x="38" y="175"/>
                      <a:pt x="38" y="175"/>
                      <a:pt x="38" y="175"/>
                    </a:cubicBezTo>
                    <a:cubicBezTo>
                      <a:pt x="32" y="194"/>
                      <a:pt x="29" y="215"/>
                      <a:pt x="29" y="236"/>
                    </a:cubicBezTo>
                    <a:cubicBezTo>
                      <a:pt x="29" y="258"/>
                      <a:pt x="32" y="279"/>
                      <a:pt x="38" y="298"/>
                    </a:cubicBezTo>
                    <a:cubicBezTo>
                      <a:pt x="0" y="318"/>
                      <a:pt x="0" y="318"/>
                      <a:pt x="0" y="318"/>
                    </a:cubicBezTo>
                    <a:cubicBezTo>
                      <a:pt x="16" y="350"/>
                      <a:pt x="16" y="350"/>
                      <a:pt x="16" y="350"/>
                    </a:cubicBezTo>
                    <a:cubicBezTo>
                      <a:pt x="52" y="332"/>
                      <a:pt x="52" y="332"/>
                      <a:pt x="52" y="332"/>
                    </a:cubicBezTo>
                    <a:cubicBezTo>
                      <a:pt x="72" y="369"/>
                      <a:pt x="102" y="400"/>
                      <a:pt x="140" y="419"/>
                    </a:cubicBezTo>
                    <a:cubicBezTo>
                      <a:pt x="122" y="455"/>
                      <a:pt x="122" y="455"/>
                      <a:pt x="122" y="455"/>
                    </a:cubicBezTo>
                    <a:cubicBezTo>
                      <a:pt x="154" y="472"/>
                      <a:pt x="154" y="472"/>
                      <a:pt x="154" y="472"/>
                    </a:cubicBezTo>
                    <a:cubicBezTo>
                      <a:pt x="173" y="433"/>
                      <a:pt x="173" y="433"/>
                      <a:pt x="173" y="433"/>
                    </a:cubicBezTo>
                    <a:cubicBezTo>
                      <a:pt x="193" y="439"/>
                      <a:pt x="213" y="443"/>
                      <a:pt x="235" y="443"/>
                    </a:cubicBezTo>
                    <a:cubicBezTo>
                      <a:pt x="257" y="443"/>
                      <a:pt x="277" y="439"/>
                      <a:pt x="297" y="433"/>
                    </a:cubicBezTo>
                    <a:cubicBezTo>
                      <a:pt x="316" y="472"/>
                      <a:pt x="316" y="472"/>
                      <a:pt x="316" y="472"/>
                    </a:cubicBezTo>
                    <a:cubicBezTo>
                      <a:pt x="348" y="455"/>
                      <a:pt x="348" y="455"/>
                      <a:pt x="348" y="455"/>
                    </a:cubicBezTo>
                    <a:cubicBezTo>
                      <a:pt x="330" y="419"/>
                      <a:pt x="330" y="419"/>
                      <a:pt x="330" y="419"/>
                    </a:cubicBezTo>
                    <a:cubicBezTo>
                      <a:pt x="368" y="400"/>
                      <a:pt x="398" y="369"/>
                      <a:pt x="418" y="332"/>
                    </a:cubicBezTo>
                    <a:cubicBezTo>
                      <a:pt x="454" y="350"/>
                      <a:pt x="454" y="350"/>
                      <a:pt x="454" y="350"/>
                    </a:cubicBezTo>
                    <a:cubicBezTo>
                      <a:pt x="470" y="318"/>
                      <a:pt x="470" y="318"/>
                      <a:pt x="470" y="318"/>
                    </a:cubicBezTo>
                    <a:cubicBezTo>
                      <a:pt x="432" y="298"/>
                      <a:pt x="432" y="298"/>
                      <a:pt x="432" y="298"/>
                    </a:cubicBezTo>
                    <a:cubicBezTo>
                      <a:pt x="438" y="279"/>
                      <a:pt x="441" y="258"/>
                      <a:pt x="441" y="236"/>
                    </a:cubicBezTo>
                    <a:cubicBezTo>
                      <a:pt x="441" y="215"/>
                      <a:pt x="438" y="194"/>
                      <a:pt x="432" y="175"/>
                    </a:cubicBezTo>
                    <a:cubicBezTo>
                      <a:pt x="470" y="155"/>
                      <a:pt x="470" y="155"/>
                      <a:pt x="470" y="155"/>
                    </a:cubicBezTo>
                    <a:lnTo>
                      <a:pt x="454" y="123"/>
                    </a:lnTo>
                    <a:close/>
                    <a:moveTo>
                      <a:pt x="235" y="407"/>
                    </a:moveTo>
                    <a:cubicBezTo>
                      <a:pt x="141" y="407"/>
                      <a:pt x="65" y="330"/>
                      <a:pt x="65" y="236"/>
                    </a:cubicBezTo>
                    <a:cubicBezTo>
                      <a:pt x="65" y="143"/>
                      <a:pt x="141" y="66"/>
                      <a:pt x="235" y="66"/>
                    </a:cubicBezTo>
                    <a:cubicBezTo>
                      <a:pt x="329" y="66"/>
                      <a:pt x="405" y="143"/>
                      <a:pt x="405" y="236"/>
                    </a:cubicBezTo>
                    <a:cubicBezTo>
                      <a:pt x="405" y="330"/>
                      <a:pt x="329" y="407"/>
                      <a:pt x="235" y="407"/>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4227513" y="5165726"/>
                <a:ext cx="277813" cy="277813"/>
              </a:xfrm>
              <a:custGeom>
                <a:avLst/>
                <a:gdLst>
                  <a:gd name="T0" fmla="*/ 160 w 192"/>
                  <a:gd name="T1" fmla="*/ 193 h 193"/>
                  <a:gd name="T2" fmla="*/ 192 w 192"/>
                  <a:gd name="T3" fmla="*/ 177 h 193"/>
                  <a:gd name="T4" fmla="*/ 15 w 192"/>
                  <a:gd name="T5" fmla="*/ 0 h 193"/>
                  <a:gd name="T6" fmla="*/ 0 w 192"/>
                  <a:gd name="T7" fmla="*/ 33 h 193"/>
                  <a:gd name="T8" fmla="*/ 160 w 192"/>
                  <a:gd name="T9" fmla="*/ 193 h 193"/>
                </a:gdLst>
                <a:ahLst/>
                <a:cxnLst>
                  <a:cxn ang="0">
                    <a:pos x="T0" y="T1"/>
                  </a:cxn>
                  <a:cxn ang="0">
                    <a:pos x="T2" y="T3"/>
                  </a:cxn>
                  <a:cxn ang="0">
                    <a:pos x="T4" y="T5"/>
                  </a:cxn>
                  <a:cxn ang="0">
                    <a:pos x="T6" y="T7"/>
                  </a:cxn>
                  <a:cxn ang="0">
                    <a:pos x="T8" y="T9"/>
                  </a:cxn>
                </a:cxnLst>
                <a:rect l="0" t="0" r="r" b="b"/>
                <a:pathLst>
                  <a:path w="192" h="193">
                    <a:moveTo>
                      <a:pt x="160" y="193"/>
                    </a:moveTo>
                    <a:cubicBezTo>
                      <a:pt x="192" y="177"/>
                      <a:pt x="192" y="177"/>
                      <a:pt x="192" y="177"/>
                    </a:cubicBezTo>
                    <a:cubicBezTo>
                      <a:pt x="153" y="99"/>
                      <a:pt x="88" y="35"/>
                      <a:pt x="15" y="0"/>
                    </a:cubicBezTo>
                    <a:cubicBezTo>
                      <a:pt x="0" y="33"/>
                      <a:pt x="0" y="33"/>
                      <a:pt x="0" y="33"/>
                    </a:cubicBezTo>
                    <a:cubicBezTo>
                      <a:pt x="66" y="64"/>
                      <a:pt x="124" y="122"/>
                      <a:pt x="160" y="193"/>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856038" y="5464176"/>
                <a:ext cx="688975" cy="704850"/>
              </a:xfrm>
              <a:custGeom>
                <a:avLst/>
                <a:gdLst>
                  <a:gd name="T0" fmla="*/ 458 w 477"/>
                  <a:gd name="T1" fmla="*/ 0 h 489"/>
                  <a:gd name="T2" fmla="*/ 423 w 477"/>
                  <a:gd name="T3" fmla="*/ 9 h 489"/>
                  <a:gd name="T4" fmla="*/ 441 w 477"/>
                  <a:gd name="T5" fmla="*/ 120 h 489"/>
                  <a:gd name="T6" fmla="*/ 117 w 477"/>
                  <a:gd name="T7" fmla="*/ 453 h 489"/>
                  <a:gd name="T8" fmla="*/ 9 w 477"/>
                  <a:gd name="T9" fmla="*/ 435 h 489"/>
                  <a:gd name="T10" fmla="*/ 9 w 477"/>
                  <a:gd name="T11" fmla="*/ 435 h 489"/>
                  <a:gd name="T12" fmla="*/ 0 w 477"/>
                  <a:gd name="T13" fmla="*/ 470 h 489"/>
                  <a:gd name="T14" fmla="*/ 117 w 477"/>
                  <a:gd name="T15" fmla="*/ 489 h 489"/>
                  <a:gd name="T16" fmla="*/ 477 w 477"/>
                  <a:gd name="T17" fmla="*/ 120 h 489"/>
                  <a:gd name="T18" fmla="*/ 458 w 477"/>
                  <a:gd name="T19"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489">
                    <a:moveTo>
                      <a:pt x="458" y="0"/>
                    </a:moveTo>
                    <a:cubicBezTo>
                      <a:pt x="423" y="9"/>
                      <a:pt x="423" y="9"/>
                      <a:pt x="423" y="9"/>
                    </a:cubicBezTo>
                    <a:cubicBezTo>
                      <a:pt x="432" y="45"/>
                      <a:pt x="441" y="80"/>
                      <a:pt x="441" y="120"/>
                    </a:cubicBezTo>
                    <a:cubicBezTo>
                      <a:pt x="441" y="304"/>
                      <a:pt x="296" y="453"/>
                      <a:pt x="117" y="453"/>
                    </a:cubicBezTo>
                    <a:cubicBezTo>
                      <a:pt x="79" y="453"/>
                      <a:pt x="45" y="444"/>
                      <a:pt x="9" y="435"/>
                    </a:cubicBezTo>
                    <a:cubicBezTo>
                      <a:pt x="9" y="435"/>
                      <a:pt x="9" y="435"/>
                      <a:pt x="9" y="435"/>
                    </a:cubicBezTo>
                    <a:cubicBezTo>
                      <a:pt x="0" y="470"/>
                      <a:pt x="0" y="470"/>
                      <a:pt x="0" y="470"/>
                    </a:cubicBezTo>
                    <a:cubicBezTo>
                      <a:pt x="37" y="480"/>
                      <a:pt x="74" y="489"/>
                      <a:pt x="117" y="489"/>
                    </a:cubicBezTo>
                    <a:cubicBezTo>
                      <a:pt x="316" y="489"/>
                      <a:pt x="477" y="324"/>
                      <a:pt x="477" y="120"/>
                    </a:cubicBezTo>
                    <a:cubicBezTo>
                      <a:pt x="477" y="76"/>
                      <a:pt x="468" y="37"/>
                      <a:pt x="458" y="0"/>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1588559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ransform your product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4345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sp>
          <p:nvSpPr>
            <p:cNvPr id="13" name="Freeform 5"/>
            <p:cNvSpPr>
              <a:spLocks noEditPoints="1"/>
            </p:cNvSpPr>
            <p:nvPr userDrawn="1"/>
          </p:nvSpPr>
          <p:spPr bwMode="auto">
            <a:xfrm>
              <a:off x="3683000" y="5300663"/>
              <a:ext cx="795338" cy="793750"/>
            </a:xfrm>
            <a:custGeom>
              <a:avLst/>
              <a:gdLst>
                <a:gd name="T0" fmla="*/ 483 w 501"/>
                <a:gd name="T1" fmla="*/ 148 h 500"/>
                <a:gd name="T2" fmla="*/ 483 w 501"/>
                <a:gd name="T3" fmla="*/ 148 h 500"/>
                <a:gd name="T4" fmla="*/ 482 w 501"/>
                <a:gd name="T5" fmla="*/ 148 h 500"/>
                <a:gd name="T6" fmla="*/ 404 w 501"/>
                <a:gd name="T7" fmla="*/ 69 h 500"/>
                <a:gd name="T8" fmla="*/ 404 w 501"/>
                <a:gd name="T9" fmla="*/ 69 h 500"/>
                <a:gd name="T10" fmla="*/ 403 w 501"/>
                <a:gd name="T11" fmla="*/ 69 h 500"/>
                <a:gd name="T12" fmla="*/ 334 w 501"/>
                <a:gd name="T13" fmla="*/ 0 h 500"/>
                <a:gd name="T14" fmla="*/ 0 w 501"/>
                <a:gd name="T15" fmla="*/ 0 h 500"/>
                <a:gd name="T16" fmla="*/ 0 w 501"/>
                <a:gd name="T17" fmla="*/ 334 h 500"/>
                <a:gd name="T18" fmla="*/ 167 w 501"/>
                <a:gd name="T19" fmla="*/ 500 h 500"/>
                <a:gd name="T20" fmla="*/ 501 w 501"/>
                <a:gd name="T21" fmla="*/ 500 h 500"/>
                <a:gd name="T22" fmla="*/ 501 w 501"/>
                <a:gd name="T23" fmla="*/ 166 h 500"/>
                <a:gd name="T24" fmla="*/ 483 w 501"/>
                <a:gd name="T25" fmla="*/ 148 h 500"/>
                <a:gd name="T26" fmla="*/ 181 w 501"/>
                <a:gd name="T27" fmla="*/ 148 h 500"/>
                <a:gd name="T28" fmla="*/ 64 w 501"/>
                <a:gd name="T29" fmla="*/ 36 h 500"/>
                <a:gd name="T30" fmla="*/ 169 w 501"/>
                <a:gd name="T31" fmla="*/ 36 h 500"/>
                <a:gd name="T32" fmla="*/ 288 w 501"/>
                <a:gd name="T33" fmla="*/ 148 h 500"/>
                <a:gd name="T34" fmla="*/ 181 w 501"/>
                <a:gd name="T35" fmla="*/ 148 h 500"/>
                <a:gd name="T36" fmla="*/ 342 w 501"/>
                <a:gd name="T37" fmla="*/ 148 h 500"/>
                <a:gd name="T38" fmla="*/ 296 w 501"/>
                <a:gd name="T39" fmla="*/ 106 h 500"/>
                <a:gd name="T40" fmla="*/ 388 w 501"/>
                <a:gd name="T41" fmla="*/ 106 h 500"/>
                <a:gd name="T42" fmla="*/ 431 w 501"/>
                <a:gd name="T43" fmla="*/ 148 h 500"/>
                <a:gd name="T44" fmla="*/ 342 w 501"/>
                <a:gd name="T45" fmla="*/ 148 h 500"/>
                <a:gd name="T46" fmla="*/ 352 w 501"/>
                <a:gd name="T47" fmla="*/ 69 h 500"/>
                <a:gd name="T48" fmla="*/ 258 w 501"/>
                <a:gd name="T49" fmla="*/ 69 h 500"/>
                <a:gd name="T50" fmla="*/ 222 w 501"/>
                <a:gd name="T51" fmla="*/ 36 h 500"/>
                <a:gd name="T52" fmla="*/ 319 w 501"/>
                <a:gd name="T53" fmla="*/ 36 h 500"/>
                <a:gd name="T54" fmla="*/ 352 w 501"/>
                <a:gd name="T55" fmla="*/ 69 h 500"/>
                <a:gd name="T56" fmla="*/ 37 w 501"/>
                <a:gd name="T57" fmla="*/ 61 h 500"/>
                <a:gd name="T58" fmla="*/ 158 w 501"/>
                <a:gd name="T59" fmla="*/ 176 h 500"/>
                <a:gd name="T60" fmla="*/ 158 w 501"/>
                <a:gd name="T61" fmla="*/ 440 h 500"/>
                <a:gd name="T62" fmla="*/ 37 w 501"/>
                <a:gd name="T63" fmla="*/ 319 h 500"/>
                <a:gd name="T64" fmla="*/ 37 w 501"/>
                <a:gd name="T65" fmla="*/ 61 h 500"/>
                <a:gd name="T66" fmla="*/ 194 w 501"/>
                <a:gd name="T67" fmla="*/ 464 h 500"/>
                <a:gd name="T68" fmla="*/ 194 w 501"/>
                <a:gd name="T69" fmla="*/ 185 h 500"/>
                <a:gd name="T70" fmla="*/ 464 w 501"/>
                <a:gd name="T71" fmla="*/ 185 h 500"/>
                <a:gd name="T72" fmla="*/ 464 w 501"/>
                <a:gd name="T73" fmla="*/ 464 h 500"/>
                <a:gd name="T74" fmla="*/ 194 w 501"/>
                <a:gd name="T75" fmla="*/ 46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1" h="500">
                  <a:moveTo>
                    <a:pt x="483" y="148"/>
                  </a:moveTo>
                  <a:lnTo>
                    <a:pt x="483" y="148"/>
                  </a:lnTo>
                  <a:lnTo>
                    <a:pt x="482" y="148"/>
                  </a:lnTo>
                  <a:lnTo>
                    <a:pt x="404" y="69"/>
                  </a:lnTo>
                  <a:lnTo>
                    <a:pt x="404" y="69"/>
                  </a:lnTo>
                  <a:lnTo>
                    <a:pt x="403" y="69"/>
                  </a:lnTo>
                  <a:lnTo>
                    <a:pt x="334" y="0"/>
                  </a:lnTo>
                  <a:lnTo>
                    <a:pt x="0" y="0"/>
                  </a:lnTo>
                  <a:lnTo>
                    <a:pt x="0" y="334"/>
                  </a:lnTo>
                  <a:lnTo>
                    <a:pt x="167" y="500"/>
                  </a:lnTo>
                  <a:lnTo>
                    <a:pt x="501" y="500"/>
                  </a:lnTo>
                  <a:lnTo>
                    <a:pt x="501" y="166"/>
                  </a:lnTo>
                  <a:lnTo>
                    <a:pt x="483" y="148"/>
                  </a:lnTo>
                  <a:close/>
                  <a:moveTo>
                    <a:pt x="181" y="148"/>
                  </a:moveTo>
                  <a:lnTo>
                    <a:pt x="64" y="36"/>
                  </a:lnTo>
                  <a:lnTo>
                    <a:pt x="169" y="36"/>
                  </a:lnTo>
                  <a:lnTo>
                    <a:pt x="288" y="148"/>
                  </a:lnTo>
                  <a:lnTo>
                    <a:pt x="181" y="148"/>
                  </a:lnTo>
                  <a:close/>
                  <a:moveTo>
                    <a:pt x="342" y="148"/>
                  </a:moveTo>
                  <a:lnTo>
                    <a:pt x="296" y="106"/>
                  </a:lnTo>
                  <a:lnTo>
                    <a:pt x="388" y="106"/>
                  </a:lnTo>
                  <a:lnTo>
                    <a:pt x="431" y="148"/>
                  </a:lnTo>
                  <a:lnTo>
                    <a:pt x="342" y="148"/>
                  </a:lnTo>
                  <a:close/>
                  <a:moveTo>
                    <a:pt x="352" y="69"/>
                  </a:moveTo>
                  <a:lnTo>
                    <a:pt x="258" y="69"/>
                  </a:lnTo>
                  <a:lnTo>
                    <a:pt x="222" y="36"/>
                  </a:lnTo>
                  <a:lnTo>
                    <a:pt x="319" y="36"/>
                  </a:lnTo>
                  <a:lnTo>
                    <a:pt x="352" y="69"/>
                  </a:lnTo>
                  <a:close/>
                  <a:moveTo>
                    <a:pt x="37" y="61"/>
                  </a:moveTo>
                  <a:lnTo>
                    <a:pt x="158" y="176"/>
                  </a:lnTo>
                  <a:lnTo>
                    <a:pt x="158" y="440"/>
                  </a:lnTo>
                  <a:lnTo>
                    <a:pt x="37" y="319"/>
                  </a:lnTo>
                  <a:lnTo>
                    <a:pt x="37" y="61"/>
                  </a:lnTo>
                  <a:close/>
                  <a:moveTo>
                    <a:pt x="194" y="464"/>
                  </a:moveTo>
                  <a:lnTo>
                    <a:pt x="194" y="185"/>
                  </a:lnTo>
                  <a:lnTo>
                    <a:pt x="464" y="185"/>
                  </a:lnTo>
                  <a:lnTo>
                    <a:pt x="464" y="464"/>
                  </a:lnTo>
                  <a:lnTo>
                    <a:pt x="194" y="464"/>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8555856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29827415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04242001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34306559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Segoe UI" panose="020B0502040204020203" pitchFamily="34" charset="0"/>
                <a:cs typeface="Segoe UI" panose="020B0502040204020203" pitchFamily="34" charset="0"/>
              </a:defRPr>
            </a:lvl1pPr>
            <a:lvl2pPr marL="281668" indent="0">
              <a:buNone/>
              <a:defRPr>
                <a:solidFill>
                  <a:schemeClr val="tx1"/>
                </a:solidFill>
                <a:latin typeface="Segoe UI" panose="020B0502040204020203" pitchFamily="34" charset="0"/>
                <a:cs typeface="Segoe UI" panose="020B0502040204020203" pitchFamily="34" charset="0"/>
              </a:defRPr>
            </a:lvl2pPr>
            <a:lvl3pPr marL="588461" indent="0">
              <a:buNone/>
              <a:defRPr>
                <a:solidFill>
                  <a:schemeClr val="tx1"/>
                </a:solidFill>
                <a:latin typeface="Segoe UI" panose="020B0502040204020203" pitchFamily="34" charset="0"/>
                <a:cs typeface="Segoe UI" panose="020B0502040204020203" pitchFamily="34" charset="0"/>
              </a:defRPr>
            </a:lvl3pPr>
            <a:lvl4pPr marL="870129" indent="0">
              <a:buNone/>
              <a:defRPr>
                <a:solidFill>
                  <a:schemeClr val="tx1"/>
                </a:solidFill>
                <a:latin typeface="Segoe UI" panose="020B0502040204020203" pitchFamily="34" charset="0"/>
                <a:cs typeface="Segoe UI" panose="020B0502040204020203" pitchFamily="34" charset="0"/>
              </a:defRPr>
            </a:lvl4pPr>
            <a:lvl5pPr marL="1105512"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95440344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01578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24582876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5789186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95343887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69496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257868231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pic>
        <p:nvPicPr>
          <p:cNvPr id="5" name="Content Placeholder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pic>
        <p:nvPicPr>
          <p:cNvPr id="6" name="Content Placeholder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Tree>
    <p:extLst>
      <p:ext uri="{BB962C8B-B14F-4D97-AF65-F5344CB8AC3E}">
        <p14:creationId xmlns:p14="http://schemas.microsoft.com/office/powerpoint/2010/main" val="379848677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8" name="Content Placeholder 1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15" name="Picture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17" name="Content Placeholder 1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21" name="Content Placeholder 1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spTree>
    <p:extLst>
      <p:ext uri="{BB962C8B-B14F-4D97-AF65-F5344CB8AC3E}">
        <p14:creationId xmlns:p14="http://schemas.microsoft.com/office/powerpoint/2010/main" val="170065860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03267534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211912910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1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
        <p:nvSpPr>
          <p:cNvPr id="6" name="Rectangle 5"/>
          <p:cNvSpPr/>
          <p:nvPr/>
        </p:nvSpPr>
        <p:spPr>
          <a:xfrm>
            <a:off x="6849979" y="-4824"/>
            <a:ext cx="5342021" cy="6862824"/>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4" name="Title 1"/>
          <p:cNvSpPr>
            <a:spLocks noGrp="1"/>
          </p:cNvSpPr>
          <p:nvPr>
            <p:ph type="title" hasCustomPrompt="1"/>
          </p:nvPr>
        </p:nvSpPr>
        <p:spPr>
          <a:xfrm>
            <a:off x="-5293" y="-1006"/>
            <a:ext cx="4625419"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7" name="Rectangle 6"/>
          <p:cNvSpPr/>
          <p:nvPr userDrawn="1"/>
        </p:nvSpPr>
        <p:spPr>
          <a:xfrm>
            <a:off x="6849979" y="-4824"/>
            <a:ext cx="5342021" cy="6862824"/>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Tree>
    <p:extLst>
      <p:ext uri="{BB962C8B-B14F-4D97-AF65-F5344CB8AC3E}">
        <p14:creationId xmlns:p14="http://schemas.microsoft.com/office/powerpoint/2010/main" val="23628487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6977504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5839171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31578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411075864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160998103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6890989"/>
      </p:ext>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5992226"/>
      </p:ext>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67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94721802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0795486"/>
      </p:ext>
    </p:extLst>
  </p:cSld>
  <p:clrMapOvr>
    <a:masterClrMapping/>
  </p:clrMapOvr>
  <p:transition>
    <p:fade/>
  </p:transition>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3556365"/>
      </p:ext>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3899577"/>
      </p:ext>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1007496"/>
      </p:ext>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0033415"/>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485879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694"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05203879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900650052"/>
      </p:ext>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6048611"/>
      </p:ext>
    </p:extLst>
  </p:cSld>
  <p:clrMapOvr>
    <a:masterClrMapping/>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1491337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264351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77795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727864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137454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7604162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211126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5" name="Text Placeholder 4"/>
          <p:cNvSpPr>
            <a:spLocks noGrp="1"/>
          </p:cNvSpPr>
          <p:nvPr>
            <p:ph type="body" sz="quarter" idx="12"/>
          </p:nvPr>
        </p:nvSpPr>
        <p:spPr>
          <a:xfrm>
            <a:off x="336160" y="1825791"/>
            <a:ext cx="5406914" cy="2151230"/>
          </a:xfrm>
        </p:spPr>
        <p:txBody>
          <a:bodyPr/>
          <a:lstStyle>
            <a:lvl1pPr marL="0" indent="0">
              <a:buNone/>
              <a:defRPr sz="4000">
                <a:solidFill>
                  <a:schemeClr val="accent1"/>
                </a:solidFill>
              </a:defRPr>
            </a:lvl1pPr>
            <a:lvl2pPr marL="0" indent="0">
              <a:spcAft>
                <a:spcPts val="600"/>
              </a:spcAft>
              <a:buNone/>
              <a:defRPr sz="2400">
                <a:solidFill>
                  <a:schemeClr val="tx1"/>
                </a:solidFill>
              </a:defRPr>
            </a:lvl2pPr>
            <a:lvl3pPr marL="0" indent="0">
              <a:buNone/>
              <a:defRPr>
                <a:solidFill>
                  <a:schemeClr val="tx1"/>
                </a:solidFill>
              </a:defRPr>
            </a:lvl3pPr>
            <a:lvl4pPr marL="0" indent="0">
              <a:buNone/>
              <a:defRPr>
                <a:solidFill>
                  <a:schemeClr val="tx1"/>
                </a:solidFill>
              </a:defRPr>
            </a:lvl4pPr>
            <a:lvl5pPr marL="0" indent="0">
              <a:buNone/>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08371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157184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1208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5568290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579065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2485685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717608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95150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62159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092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72502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19183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6254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4270333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934439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32151457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09019099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67698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993119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31842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337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2947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1027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69875" y="1731963"/>
            <a:ext cx="5521325" cy="20553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212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1066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7646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02661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02529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1834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52675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04391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5100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3022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289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29399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2059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90617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88031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0678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81161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976038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6618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fld id="{05DB2EB7-280F-4E2B-A544-66F97552381F}" type="datetimeFigureOut">
              <a:rPr lang="en-US" smtClean="0">
                <a:solidFill>
                  <a:prstClr val="black">
                    <a:tint val="75000"/>
                  </a:prstClr>
                </a:solidFill>
                <a:latin typeface="Calibri" panose="020F0502020204030204"/>
              </a:rPr>
              <a:pPr defTabSz="914225"/>
              <a:t>6/24/2017</a:t>
            </a:fld>
            <a:endParaRPr lang="en-US">
              <a:solidFill>
                <a:prstClr val="black">
                  <a:tint val="75000"/>
                </a:prstClr>
              </a:solidFill>
              <a:latin typeface="Calibri" panose="020F0502020204030204"/>
            </a:endParaRPr>
          </a:p>
        </p:txBody>
      </p:sp>
      <p:sp>
        <p:nvSpPr>
          <p:cNvPr id="3" name="Footer Placeholder 2"/>
          <p:cNvSpPr>
            <a:spLocks noGrp="1"/>
          </p:cNvSpPr>
          <p:nvPr>
            <p:ph type="ftr" sz="quarter" idx="11"/>
          </p:nvPr>
        </p:nvSpPr>
        <p:spPr/>
        <p:txBody>
          <a:bodyPr/>
          <a:lstStyle/>
          <a:p>
            <a:pPr defTabSz="914225"/>
            <a:endParaRPr lang="en-US">
              <a:solidFill>
                <a:prstClr val="black">
                  <a:tint val="75000"/>
                </a:prstClr>
              </a:solidFill>
              <a:latin typeface="Calibri" panose="020F0502020204030204"/>
            </a:endParaRPr>
          </a:p>
        </p:txBody>
      </p:sp>
      <p:sp>
        <p:nvSpPr>
          <p:cNvPr id="4" name="Slide Number Placeholder 3"/>
          <p:cNvSpPr>
            <a:spLocks noGrp="1"/>
          </p:cNvSpPr>
          <p:nvPr>
            <p:ph type="sldNum" sz="quarter" idx="12"/>
          </p:nvPr>
        </p:nvSpPr>
        <p:spPr/>
        <p:txBody>
          <a:bodyPr/>
          <a:lstStyle/>
          <a:p>
            <a:pPr defTabSz="914225"/>
            <a:fld id="{4BA26C72-CEAE-4BD7-B325-2C8473BF6227}" type="slidenum">
              <a:rPr lang="en-US" smtClean="0">
                <a:solidFill>
                  <a:prstClr val="black">
                    <a:tint val="75000"/>
                  </a:prstClr>
                </a:solidFill>
                <a:latin typeface="Calibri" panose="020F0502020204030204"/>
              </a:rPr>
              <a:pPr defTabSz="914225"/>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44826230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276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1710362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74647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3766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6032741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55544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9434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842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5892101" cy="1475055"/>
          </a:xfrm>
        </p:spPr>
        <p:txBody>
          <a:bodyPr/>
          <a:lstStyle/>
          <a:p>
            <a:r>
              <a:rPr lang="en-US" dirty="0"/>
              <a:t>Click to edit Master style</a:t>
            </a:r>
          </a:p>
        </p:txBody>
      </p:sp>
      <p:sp>
        <p:nvSpPr>
          <p:cNvPr id="4" name="Text Placeholder 3"/>
          <p:cNvSpPr>
            <a:spLocks noGrp="1"/>
          </p:cNvSpPr>
          <p:nvPr>
            <p:ph type="body" sz="quarter" idx="11"/>
          </p:nvPr>
        </p:nvSpPr>
        <p:spPr>
          <a:xfrm>
            <a:off x="269240" y="1588295"/>
            <a:ext cx="5591733" cy="517065"/>
          </a:xfrm>
        </p:spPr>
        <p:txBody>
          <a:bodyPr/>
          <a:lstStyle>
            <a:lvl1pPr marL="0" indent="0">
              <a:buNone/>
              <a:defRPr sz="2400">
                <a:solidFill>
                  <a:schemeClr val="tx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5" name="Text Placeholder 4"/>
          <p:cNvSpPr>
            <a:spLocks noGrp="1"/>
          </p:cNvSpPr>
          <p:nvPr>
            <p:ph type="body" sz="quarter" idx="12"/>
          </p:nvPr>
        </p:nvSpPr>
        <p:spPr>
          <a:xfrm>
            <a:off x="269240" y="2456761"/>
            <a:ext cx="5406914" cy="2500698"/>
          </a:xfrm>
        </p:spPr>
        <p:txBody>
          <a:bodyPr/>
          <a:lstStyle>
            <a:lvl1pPr marL="0" indent="0">
              <a:buNone/>
              <a:defRPr sz="4000">
                <a:solidFill>
                  <a:schemeClr val="accent1"/>
                </a:solidFill>
              </a:defRPr>
            </a:lvl1pPr>
            <a:lvl2pPr marL="0" indent="0">
              <a:spcAft>
                <a:spcPts val="600"/>
              </a:spcAft>
              <a:buNone/>
              <a:defRPr sz="2400">
                <a:solidFill>
                  <a:schemeClr val="tx1"/>
                </a:solidFill>
              </a:defRPr>
            </a:lvl2pPr>
            <a:lvl3pPr marL="0" indent="0">
              <a:buNone/>
              <a:defRPr>
                <a:solidFill>
                  <a:schemeClr val="tx1"/>
                </a:solidFill>
              </a:defRPr>
            </a:lvl3pPr>
            <a:lvl4pPr marL="0" indent="0">
              <a:buNone/>
              <a:defRPr>
                <a:solidFill>
                  <a:schemeClr val="tx1"/>
                </a:solidFill>
              </a:defRPr>
            </a:lvl4pPr>
            <a:lvl5pPr marL="0" indent="0">
              <a:buNone/>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p:cNvSpPr/>
          <p:nvPr userDrawn="1"/>
        </p:nvSpPr>
        <p:spPr bwMode="auto">
          <a:xfrm>
            <a:off x="6160169" y="0"/>
            <a:ext cx="60318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300730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8475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79950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5635971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41013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2441160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77203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_Title Slide 4">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431"/>
            <a:ext cx="12192000" cy="6853138"/>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73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Rectangle 8"/>
          <p:cNvSpPr/>
          <p:nvPr userDrawn="1"/>
        </p:nvSpPr>
        <p:spPr bwMode="auto">
          <a:xfrm>
            <a:off x="272353" y="291072"/>
            <a:ext cx="6271860" cy="6275863"/>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307" dirty="0">
              <a:solidFill>
                <a:schemeClr val="tx1"/>
              </a:solidFill>
              <a:ea typeface="Segoe UI" pitchFamily="34" charset="0"/>
              <a:cs typeface="Segoe UI" pitchFamily="34" charset="0"/>
            </a:endParaRPr>
          </a:p>
        </p:txBody>
      </p:sp>
      <p:sp>
        <p:nvSpPr>
          <p:cNvPr id="10" name="Title 1"/>
          <p:cNvSpPr>
            <a:spLocks noGrp="1"/>
          </p:cNvSpPr>
          <p:nvPr>
            <p:ph type="ctrTitle" hasCustomPrompt="1"/>
          </p:nvPr>
        </p:nvSpPr>
        <p:spPr>
          <a:xfrm>
            <a:off x="319603" y="1428403"/>
            <a:ext cx="5378548" cy="879910"/>
          </a:xfrm>
          <a:prstGeom prst="rect">
            <a:avLst/>
          </a:prstGeom>
        </p:spPr>
        <p:txBody>
          <a:bodyPr/>
          <a:lstStyle>
            <a:lvl1pPr>
              <a:defRPr sz="4997" baseline="0">
                <a:solidFill>
                  <a:schemeClr val="tx1"/>
                </a:solidFill>
              </a:defRPr>
            </a:lvl1pPr>
          </a:lstStyle>
          <a:p>
            <a:r>
              <a:rPr lang="en-US" dirty="0"/>
              <a:t>Headline here, second line here</a:t>
            </a:r>
          </a:p>
        </p:txBody>
      </p:sp>
      <p:sp>
        <p:nvSpPr>
          <p:cNvPr id="11" name="Subtitle 2"/>
          <p:cNvSpPr>
            <a:spLocks noGrp="1"/>
          </p:cNvSpPr>
          <p:nvPr>
            <p:ph type="subTitle" idx="1" hasCustomPrompt="1"/>
          </p:nvPr>
        </p:nvSpPr>
        <p:spPr>
          <a:xfrm>
            <a:off x="319662" y="4353454"/>
            <a:ext cx="5378486" cy="851515"/>
          </a:xfrm>
          <a:prstGeom prst="rect">
            <a:avLst/>
          </a:prstGeom>
        </p:spPr>
        <p:txBody>
          <a:bodyPr/>
          <a:lstStyle>
            <a:lvl1pPr marL="0" indent="0" algn="l">
              <a:lnSpc>
                <a:spcPts val="2595"/>
              </a:lnSpc>
              <a:buNone/>
              <a:defRPr sz="2115">
                <a:solidFill>
                  <a:schemeClr val="tx1"/>
                </a:solidFill>
                <a:latin typeface="+mj-lt"/>
              </a:defRPr>
            </a:lvl1pPr>
            <a:lvl2pPr marL="439279" indent="0" algn="ctr">
              <a:buNone/>
              <a:defRPr>
                <a:solidFill>
                  <a:schemeClr val="tx1">
                    <a:tint val="75000"/>
                  </a:schemeClr>
                </a:solidFill>
              </a:defRPr>
            </a:lvl2pPr>
            <a:lvl3pPr marL="878559" indent="0" algn="ctr">
              <a:buNone/>
              <a:defRPr>
                <a:solidFill>
                  <a:schemeClr val="tx1">
                    <a:tint val="75000"/>
                  </a:schemeClr>
                </a:solidFill>
              </a:defRPr>
            </a:lvl3pPr>
            <a:lvl4pPr marL="1317838" indent="0" algn="ctr">
              <a:buNone/>
              <a:defRPr>
                <a:solidFill>
                  <a:schemeClr val="tx1">
                    <a:tint val="75000"/>
                  </a:schemeClr>
                </a:solidFill>
              </a:defRPr>
            </a:lvl4pPr>
            <a:lvl5pPr marL="1757118" indent="0" algn="ctr">
              <a:buNone/>
              <a:defRPr>
                <a:solidFill>
                  <a:schemeClr val="tx1">
                    <a:tint val="75000"/>
                  </a:schemeClr>
                </a:solidFill>
              </a:defRPr>
            </a:lvl5pPr>
            <a:lvl6pPr marL="2196396" indent="0" algn="ctr">
              <a:buNone/>
              <a:defRPr>
                <a:solidFill>
                  <a:schemeClr val="tx1">
                    <a:tint val="75000"/>
                  </a:schemeClr>
                </a:solidFill>
              </a:defRPr>
            </a:lvl6pPr>
            <a:lvl7pPr marL="2635676" indent="0" algn="ctr">
              <a:buNone/>
              <a:defRPr>
                <a:solidFill>
                  <a:schemeClr val="tx1">
                    <a:tint val="75000"/>
                  </a:schemeClr>
                </a:solidFill>
              </a:defRPr>
            </a:lvl7pPr>
            <a:lvl8pPr marL="3074955" indent="0" algn="ctr">
              <a:buNone/>
              <a:defRPr>
                <a:solidFill>
                  <a:schemeClr val="tx1">
                    <a:tint val="75000"/>
                  </a:schemeClr>
                </a:solidFill>
              </a:defRPr>
            </a:lvl8pPr>
            <a:lvl9pPr marL="3514234" indent="0" algn="ctr">
              <a:buNone/>
              <a:defRPr>
                <a:solidFill>
                  <a:schemeClr val="tx1">
                    <a:tint val="75000"/>
                  </a:schemeClr>
                </a:solidFill>
              </a:defRPr>
            </a:lvl9pPr>
          </a:lstStyle>
          <a:p>
            <a:r>
              <a:rPr lang="en-US" dirty="0"/>
              <a:t>Speaker Name</a:t>
            </a:r>
            <a:br>
              <a:rPr lang="en-US" dirty="0"/>
            </a:br>
            <a:r>
              <a:rPr lang="en-US" dirty="0"/>
              <a:t>Date</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4" name="Text Placeholder 7"/>
          <p:cNvSpPr>
            <a:spLocks noGrp="1"/>
          </p:cNvSpPr>
          <p:nvPr>
            <p:ph type="body" sz="quarter" idx="10" hasCustomPrompt="1"/>
          </p:nvPr>
        </p:nvSpPr>
        <p:spPr>
          <a:xfrm>
            <a:off x="322714" y="2997068"/>
            <a:ext cx="5392555" cy="553810"/>
          </a:xfrm>
          <a:prstGeom prst="rect">
            <a:avLst/>
          </a:prstGeom>
        </p:spPr>
        <p:txBody>
          <a:bodyPr/>
          <a:lstStyle>
            <a:lvl1pPr marL="0" indent="0">
              <a:buNone/>
              <a:defRPr sz="2691" baseline="0">
                <a:solidFill>
                  <a:schemeClr val="tx1"/>
                </a:solidFill>
                <a:latin typeface="+mj-lt"/>
              </a:defRPr>
            </a:lvl1pPr>
            <a:lvl2pPr marL="329459" indent="0">
              <a:buNone/>
              <a:defRPr sz="1536">
                <a:solidFill>
                  <a:schemeClr val="bg1"/>
                </a:solidFill>
                <a:latin typeface="+mj-lt"/>
              </a:defRPr>
            </a:lvl2pPr>
            <a:lvl3pPr marL="549099" indent="0">
              <a:buNone/>
              <a:defRPr sz="1344">
                <a:solidFill>
                  <a:schemeClr val="bg1"/>
                </a:solidFill>
                <a:latin typeface="+mj-lt"/>
              </a:defRPr>
            </a:lvl3pPr>
            <a:lvl4pPr marL="768739" indent="0">
              <a:buNone/>
              <a:defRPr sz="1152">
                <a:solidFill>
                  <a:schemeClr val="bg1"/>
                </a:solidFill>
                <a:latin typeface="+mj-lt"/>
              </a:defRPr>
            </a:lvl4pPr>
            <a:lvl5pPr marL="988379" indent="0">
              <a:buNone/>
              <a:defRPr sz="1152">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3496653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 y="3009"/>
            <a:ext cx="12189936" cy="685197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68339"/>
            <a:ext cx="1522404" cy="32616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41" y="2980725"/>
            <a:ext cx="3585700" cy="3586209"/>
          </a:xfrm>
          <a:prstGeom prst="rect">
            <a:avLst/>
          </a:prstGeom>
        </p:spPr>
      </p:pic>
    </p:spTree>
    <p:extLst>
      <p:ext uri="{BB962C8B-B14F-4D97-AF65-F5344CB8AC3E}">
        <p14:creationId xmlns:p14="http://schemas.microsoft.com/office/powerpoint/2010/main" val="262441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8248" b="8215"/>
          <a:stretch/>
        </p:blipFill>
        <p:spPr>
          <a:xfrm>
            <a:off x="7459" y="6625"/>
            <a:ext cx="12184541" cy="6851378"/>
          </a:xfrm>
          <a:prstGeom prst="rect">
            <a:avLst/>
          </a:prstGeom>
        </p:spPr>
      </p:pic>
      <p:sp>
        <p:nvSpPr>
          <p:cNvPr id="2" name="Rectangle 1"/>
          <p:cNvSpPr/>
          <p:nvPr userDrawn="1"/>
        </p:nvSpPr>
        <p:spPr bwMode="auto">
          <a:xfrm>
            <a:off x="269241" y="2980725"/>
            <a:ext cx="7171399"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0739"/>
            <a:ext cx="7171336" cy="1793104"/>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2" y="4780202"/>
            <a:ext cx="7171336" cy="1236558"/>
          </a:xfrm>
        </p:spPr>
        <p:txBody>
          <a:bodyPr tIns="109728" bIns="109728">
            <a:noAutofit/>
          </a:bodyPr>
          <a:lstStyle>
            <a:lvl1pPr marL="0" indent="0">
              <a:spcBef>
                <a:spcPts val="0"/>
              </a:spcBef>
              <a:buNone/>
              <a:defRPr sz="3135">
                <a:gradFill>
                  <a:gsLst>
                    <a:gs pos="100000">
                      <a:schemeClr val="bg1"/>
                    </a:gs>
                    <a:gs pos="0">
                      <a:schemeClr val="bg1"/>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685" y="6026625"/>
            <a:ext cx="7172955" cy="537931"/>
          </a:xfrm>
        </p:spPr>
        <p:txBody>
          <a:bodyPr lIns="182880" tIns="146304" rIns="182880" bIns="146304"/>
          <a:lstStyle>
            <a:lvl1pPr marL="0" indent="0" algn="r">
              <a:buNone/>
              <a:defRPr sz="1765" baseline="0">
                <a:gradFill>
                  <a:gsLst>
                    <a:gs pos="1250">
                      <a:schemeClr val="bg1"/>
                    </a:gs>
                    <a:gs pos="100000">
                      <a:schemeClr val="bg1"/>
                    </a:gs>
                  </a:gsLst>
                  <a:lin ang="5400000" scaled="0"/>
                </a:gra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Insert Session Code Here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70067"/>
            <a:ext cx="1522404" cy="326167"/>
          </a:xfrm>
          <a:prstGeom prst="rect">
            <a:avLst/>
          </a:prstGeom>
        </p:spPr>
      </p:pic>
    </p:spTree>
    <p:extLst>
      <p:ext uri="{BB962C8B-B14F-4D97-AF65-F5344CB8AC3E}">
        <p14:creationId xmlns:p14="http://schemas.microsoft.com/office/powerpoint/2010/main" val="63668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userDrawn="1"/>
        </p:nvSpPr>
        <p:spPr bwMode="auto">
          <a:xfrm rot="16200000">
            <a:off x="-159332" y="154448"/>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userDrawn="1"/>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2" spc="-98" baseline="0">
                <a:gradFill>
                  <a:gsLst>
                    <a:gs pos="100000">
                      <a:schemeClr val="accent6"/>
                    </a:gs>
                    <a:gs pos="0">
                      <a:schemeClr val="accent6"/>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5" y="4795387"/>
            <a:ext cx="7172955" cy="1220610"/>
          </a:xfrm>
        </p:spPr>
        <p:txBody>
          <a:bodyPr tIns="109728" bIns="109728">
            <a:noAutofit/>
          </a:bodyPr>
          <a:lstStyle>
            <a:lvl1pPr marL="0" indent="0">
              <a:spcBef>
                <a:spcPts val="0"/>
              </a:spcBef>
              <a:buNone/>
              <a:defRPr sz="3135">
                <a:gradFill>
                  <a:gsLst>
                    <a:gs pos="100000">
                      <a:schemeClr val="accent6"/>
                    </a:gs>
                    <a:gs pos="0">
                      <a:schemeClr val="accent6"/>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15" indent="-336015" algn="r">
              <a:buNone/>
              <a:defRPr lang="en-US" sz="1765" dirty="0" smtClean="0">
                <a:gradFill>
                  <a:gsLst>
                    <a:gs pos="1250">
                      <a:schemeClr val="accent6"/>
                    </a:gs>
                    <a:gs pos="100000">
                      <a:schemeClr val="accent6"/>
                    </a:gs>
                  </a:gsLst>
                  <a:lin ang="5400000" scaled="0"/>
                </a:gra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18203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469821"/>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1190098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userDrawn="1"/>
        </p:nvSpPr>
        <p:spPr bwMode="auto">
          <a:xfrm>
            <a:off x="269239" y="2974355"/>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69303" y="4775114"/>
            <a:ext cx="7171337" cy="1239568"/>
          </a:xfrm>
          <a:noFill/>
        </p:spPr>
        <p:txBody>
          <a:bodyPr lIns="146304" tIns="109728" rIns="146304" bIns="109728">
            <a:noAutofit/>
          </a:bodyPr>
          <a:lstStyle>
            <a:lvl1pPr marL="0" indent="0">
              <a:spcBef>
                <a:spcPts val="0"/>
              </a:spcBef>
              <a:buNone/>
              <a:defRPr sz="3135"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76398" y="6021843"/>
            <a:ext cx="7164240" cy="537931"/>
          </a:xfrm>
        </p:spPr>
        <p:txBody>
          <a:bodyPr vert="horz" wrap="square" lIns="182880" tIns="146304" rIns="182880" bIns="146304" rtlCol="0">
            <a:noAutofit/>
          </a:bodyPr>
          <a:lstStyle>
            <a:lvl1pPr marL="336015" indent="-336015"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2208290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1"/>
            <a:ext cx="12192000" cy="6851981"/>
          </a:xfrm>
          <a:prstGeom prst="rect">
            <a:avLst/>
          </a:prstGeom>
        </p:spPr>
      </p:pic>
      <p:sp>
        <p:nvSpPr>
          <p:cNvPr id="6" name="Rectangle 5"/>
          <p:cNvSpPr/>
          <p:nvPr userDrawn="1"/>
        </p:nvSpPr>
        <p:spPr bwMode="auto">
          <a:xfrm>
            <a:off x="4751363" y="1186358"/>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8"/>
            <a:ext cx="7171399" cy="2706373"/>
          </a:xfrm>
          <a:noFill/>
        </p:spPr>
        <p:txBody>
          <a:bodyPr wrap="square" tIns="91440" bIns="91440" anchor="t" anchorCtr="0">
            <a:no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39603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userDrawn="1"/>
        </p:nvSpPr>
        <p:spPr bwMode="auto">
          <a:xfrm>
            <a:off x="4751363" y="1186358"/>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201816"/>
            <a:ext cx="7171399" cy="4484025"/>
          </a:xfrm>
          <a:noFill/>
        </p:spPr>
        <p:txBody>
          <a:bodyPr wrap="square" tIns="91440" bIns="91440" anchor="t" anchorCtr="0">
            <a:noAutofit/>
          </a:bodyPr>
          <a:lstStyle>
            <a:lvl1pPr>
              <a:defRPr lang="en-US" sz="7054"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66073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571166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871204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501178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62584"/>
            <a:ext cx="4572000" cy="898836"/>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41073667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23781470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404328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Rectangle 3"/>
          <p:cNvSpPr/>
          <p:nvPr userDrawn="1"/>
        </p:nvSpPr>
        <p:spPr>
          <a:xfrm>
            <a:off x="265178" y="292610"/>
            <a:ext cx="4652556" cy="939809"/>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a:t>
            </a:r>
            <a:r>
              <a:rPr kumimoji="0" lang="en-US" sz="5398"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IoT</a:t>
            </a: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Suite</a:t>
            </a: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Tree>
    <p:extLst>
      <p:ext uri="{BB962C8B-B14F-4D97-AF65-F5344CB8AC3E}">
        <p14:creationId xmlns:p14="http://schemas.microsoft.com/office/powerpoint/2010/main" val="28101989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0217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6923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451623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019234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97854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39956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200759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224078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933724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75000">
              <a:srgbClr val="002050"/>
            </a:gs>
            <a:gs pos="75000">
              <a:schemeClr val="bg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16144688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11336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8191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D4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829449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67670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5682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bg1"/>
                    </a:gs>
                    <a:gs pos="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91132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26130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1"/>
            <a:ext cx="9860674" cy="896553"/>
          </a:xfrm>
        </p:spPr>
        <p:txBody>
          <a:bodyPr/>
          <a:lstStyle>
            <a:lvl1pPr marL="278457" indent="-278457">
              <a:defRPr sz="5880" baseline="0">
                <a:gradFill>
                  <a:gsLst>
                    <a:gs pos="1250">
                      <a:schemeClr val="accent2"/>
                    </a:gs>
                    <a:gs pos="100000">
                      <a:schemeClr val="accent2"/>
                    </a:gs>
                  </a:gsLst>
                  <a:lin ang="5400000" scaled="0"/>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accent2"/>
                    </a:gs>
                    <a:gs pos="100000">
                      <a:schemeClr val="accent2"/>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8907789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5"/>
            <a:ext cx="9860674" cy="896553"/>
          </a:xfrm>
        </p:spPr>
        <p:txBody>
          <a:bodyPr/>
          <a:lstStyle>
            <a:lvl1pPr marL="169564" indent="-169564">
              <a:defRPr sz="5880"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bg1"/>
                    </a:gs>
                    <a:gs pos="100000">
                      <a:schemeClr val="bg1"/>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41201635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1" y="2411635"/>
            <a:ext cx="11653523" cy="914360"/>
          </a:xfrm>
        </p:spPr>
        <p:txBody>
          <a:bodyPr/>
          <a:lstStyle>
            <a:lvl1pPr marL="0" indent="0">
              <a:buNone/>
              <a:defRPr sz="5292"/>
            </a:lvl1pPr>
          </a:lstStyle>
          <a:p>
            <a:pPr lvl="0"/>
            <a:r>
              <a:rPr lang="en-US"/>
              <a:t>Click to edit Master text styles</a:t>
            </a:r>
          </a:p>
        </p:txBody>
      </p:sp>
    </p:spTree>
    <p:extLst>
      <p:ext uri="{BB962C8B-B14F-4D97-AF65-F5344CB8AC3E}">
        <p14:creationId xmlns:p14="http://schemas.microsoft.com/office/powerpoint/2010/main" val="18446378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903" y="-7781"/>
            <a:ext cx="6112654" cy="6871859"/>
          </a:xfrm>
          <a:prstGeom prst="rect">
            <a:avLst/>
          </a:prstGeom>
        </p:spPr>
      </p:pic>
      <p:sp>
        <p:nvSpPr>
          <p:cNvPr id="5" name="Picture Placeholder 4"/>
          <p:cNvSpPr>
            <a:spLocks noGrp="1"/>
          </p:cNvSpPr>
          <p:nvPr>
            <p:ph type="pic" sz="quarter" idx="10"/>
          </p:nvPr>
        </p:nvSpPr>
        <p:spPr>
          <a:xfrm>
            <a:off x="6071100" y="2"/>
            <a:ext cx="6120900" cy="7277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58482594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240"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58"/>
            <a:ext cx="6117990" cy="6877858"/>
          </a:xfrm>
          <a:prstGeom prst="rect">
            <a:avLst/>
          </a:prstGeom>
        </p:spPr>
      </p:pic>
      <p:sp>
        <p:nvSpPr>
          <p:cNvPr id="4" name="Picture Placeholder 3"/>
          <p:cNvSpPr>
            <a:spLocks noGrp="1"/>
          </p:cNvSpPr>
          <p:nvPr>
            <p:ph type="pic" sz="quarter" idx="10"/>
          </p:nvPr>
        </p:nvSpPr>
        <p:spPr>
          <a:xfrm>
            <a:off x="2" y="-20235"/>
            <a:ext cx="6117789" cy="724246"/>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4807537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195754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96155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719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842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377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169322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123158537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7" y="3083652"/>
            <a:ext cx="3227129" cy="692059"/>
          </a:xfrm>
          <a:prstGeom prst="rect">
            <a:avLst/>
          </a:prstGeom>
        </p:spPr>
      </p:pic>
    </p:spTree>
    <p:extLst>
      <p:ext uri="{BB962C8B-B14F-4D97-AF65-F5344CB8AC3E}">
        <p14:creationId xmlns:p14="http://schemas.microsoft.com/office/powerpoint/2010/main" val="3882102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1416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spid="_x0000_s12764"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91" y="1591"/>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3" y="6477874"/>
            <a:ext cx="8382000" cy="380127"/>
          </a:xfrm>
          <a:prstGeom prst="rect">
            <a:avLst/>
          </a:prstGeom>
        </p:spPr>
        <p:txBody>
          <a:bodyPr/>
          <a:lstStyle/>
          <a:p>
            <a:pPr defTabSz="914016"/>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914016"/>
            <a:fld id="{6A4C1A4A-E5E6-4CC1-B72C-A20A4EB3E2D2}" type="slidenum">
              <a:rPr lang="en-US" smtClean="0">
                <a:solidFill>
                  <a:srgbClr val="505050"/>
                </a:solidFill>
              </a:rPr>
              <a:pPr defTabSz="914016"/>
              <a:t>‹#›</a:t>
            </a:fld>
            <a:endParaRPr lang="en-US" dirty="0">
              <a:solidFill>
                <a:srgbClr val="505050"/>
              </a:solidFill>
            </a:endParaRPr>
          </a:p>
        </p:txBody>
      </p:sp>
    </p:spTree>
    <p:extLst>
      <p:ext uri="{BB962C8B-B14F-4D97-AF65-F5344CB8AC3E}">
        <p14:creationId xmlns:p14="http://schemas.microsoft.com/office/powerpoint/2010/main" val="37608411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_Title &amp; Non-bulleted text">
    <p:bg>
      <p:bgPr>
        <a:gradFill>
          <a:gsLst>
            <a:gs pos="75000">
              <a:srgbClr val="001D48"/>
            </a:gs>
            <a:gs pos="75000">
              <a:srgbClr val="001D48"/>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Rectangle 2"/>
          <p:cNvSpPr/>
          <p:nvPr userDrawn="1"/>
        </p:nvSpPr>
        <p:spPr bwMode="auto">
          <a:xfrm>
            <a:off x="0" y="3575431"/>
            <a:ext cx="12192000" cy="3282570"/>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bg1"/>
                </a:solidFill>
              </a:defRPr>
            </a:lvl1pPr>
          </a:lstStyle>
          <a:p>
            <a:pPr lvl="0"/>
            <a:r>
              <a:rPr lang="en-US" dirty="0"/>
              <a:t>1</a:t>
            </a:r>
          </a:p>
        </p:txBody>
      </p:sp>
      <p:sp>
        <p:nvSpPr>
          <p:cNvPr id="67" name="Text Placeholder 66"/>
          <p:cNvSpPr>
            <a:spLocks noGrp="1"/>
          </p:cNvSpPr>
          <p:nvPr>
            <p:ph type="body" sz="quarter" idx="11"/>
          </p:nvPr>
        </p:nvSpPr>
        <p:spPr>
          <a:xfrm>
            <a:off x="2476500" y="1953670"/>
            <a:ext cx="8975694" cy="443198"/>
          </a:xfrm>
        </p:spPr>
        <p:txBody>
          <a:bodyPr lIns="0" tIns="0" rIns="0" bIns="0" anchor="ctr"/>
          <a:lstStyle>
            <a:lvl1pPr marL="0" indent="0">
              <a:buNone/>
              <a:defRPr sz="3200">
                <a:solidFill>
                  <a:srgbClr val="0070C0"/>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2476500" y="2530183"/>
            <a:ext cx="8975694" cy="276999"/>
          </a:xfrm>
        </p:spPr>
        <p:txBody>
          <a:bodyPr lIns="0" tIns="0" rIns="0" bIns="0" anchor="t" anchorCtr="0"/>
          <a:lstStyle>
            <a:lvl1pPr marL="0" indent="0">
              <a:buNone/>
              <a:defRPr sz="2000">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Tree>
    <p:extLst>
      <p:ext uri="{BB962C8B-B14F-4D97-AF65-F5344CB8AC3E}">
        <p14:creationId xmlns:p14="http://schemas.microsoft.com/office/powerpoint/2010/main" val="3741035353"/>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330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5813" y="365126"/>
            <a:ext cx="10515600" cy="1325563"/>
          </a:xfrm>
        </p:spPr>
        <p:txBody>
          <a:bodyPr/>
          <a:lstStyle>
            <a:lvl1pPr>
              <a:defRPr>
                <a:solidFill>
                  <a:schemeClr val="tx1">
                    <a:lumMod val="65000"/>
                    <a:lumOff val="35000"/>
                  </a:schemeClr>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pPr defTabSz="914225"/>
            <a:fld id="{3E115AF4-E82C-4679-80CF-177676CDD188}" type="datetimeFigureOut">
              <a:rPr lang="en-US" smtClean="0">
                <a:solidFill>
                  <a:prstClr val="black"/>
                </a:solidFill>
              </a:rPr>
              <a:pPr defTabSz="914225"/>
              <a:t>6/24/2017</a:t>
            </a:fld>
            <a:endParaRPr lang="en-US">
              <a:solidFill>
                <a:prstClr val="black"/>
              </a:solidFill>
            </a:endParaRPr>
          </a:p>
        </p:txBody>
      </p:sp>
      <p:sp>
        <p:nvSpPr>
          <p:cNvPr id="5" name="Footer Placeholder 4"/>
          <p:cNvSpPr>
            <a:spLocks noGrp="1"/>
          </p:cNvSpPr>
          <p:nvPr>
            <p:ph type="ftr" sz="quarter" idx="11"/>
          </p:nvPr>
        </p:nvSpPr>
        <p:spPr/>
        <p:txBody>
          <a:bodyPr/>
          <a:lstStyle/>
          <a:p>
            <a:pPr defTabSz="914225"/>
            <a:endParaRPr lang="en-US">
              <a:solidFill>
                <a:prstClr val="black"/>
              </a:solidFill>
            </a:endParaRPr>
          </a:p>
        </p:txBody>
      </p:sp>
      <p:sp>
        <p:nvSpPr>
          <p:cNvPr id="6" name="Slide Number Placeholder 5"/>
          <p:cNvSpPr>
            <a:spLocks noGrp="1"/>
          </p:cNvSpPr>
          <p:nvPr>
            <p:ph type="sldNum" sz="quarter" idx="12"/>
          </p:nvPr>
        </p:nvSpPr>
        <p:spPr/>
        <p:txBody>
          <a:bodyPr/>
          <a:lstStyle/>
          <a:p>
            <a:pPr defTabSz="914225"/>
            <a:fld id="{4EA06FD3-21BD-4E16-AF4F-CC7191F37963}" type="slidenum">
              <a:rPr lang="en-US" smtClean="0">
                <a:solidFill>
                  <a:prstClr val="black"/>
                </a:solidFill>
              </a:rPr>
              <a:pPr defTabSz="914225"/>
              <a:t>‹#›</a:t>
            </a:fld>
            <a:endParaRPr lang="en-US">
              <a:solidFill>
                <a:prstClr val="black"/>
              </a:solidFill>
            </a:endParaRPr>
          </a:p>
        </p:txBody>
      </p:sp>
      <p:sp>
        <p:nvSpPr>
          <p:cNvPr id="7" name="TextBox 7"/>
          <p:cNvSpPr txBox="1"/>
          <p:nvPr userDrawn="1"/>
        </p:nvSpPr>
        <p:spPr bwMode="white">
          <a:xfrm>
            <a:off x="4346159" y="6551616"/>
            <a:ext cx="3744167" cy="18466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dirty="0">
                <a:ln>
                  <a:noFill/>
                </a:ln>
                <a:solidFill>
                  <a:srgbClr val="FF0000"/>
                </a:solidFill>
                <a:effectLst/>
                <a:uLnTx/>
                <a:uFillTx/>
                <a:latin typeface="Segoe UI Light"/>
                <a:ea typeface="+mn-ea"/>
                <a:cs typeface="+mn-cs"/>
              </a:rPr>
              <a:t>MICROSOFT CONFIDENTIAL – NDA REQUIRED</a:t>
            </a:r>
            <a:endParaRPr kumimoji="0" lang="en-US" sz="1050" b="0" i="0" u="none" strike="noStrike" kern="1200" cap="none" spc="150" normalizeH="0" baseline="0" noProof="0" dirty="0">
              <a:ln>
                <a:noFill/>
              </a:ln>
              <a:solidFill>
                <a:srgbClr val="FF0000"/>
              </a:solidFill>
              <a:effectLst/>
              <a:uLnTx/>
              <a:uFillTx/>
              <a:latin typeface="Segoe UI Light"/>
              <a:ea typeface="+mn-ea"/>
              <a:cs typeface="+mn-cs"/>
            </a:endParaRPr>
          </a:p>
        </p:txBody>
      </p:sp>
    </p:spTree>
    <p:extLst>
      <p:ext uri="{BB962C8B-B14F-4D97-AF65-F5344CB8AC3E}">
        <p14:creationId xmlns:p14="http://schemas.microsoft.com/office/powerpoint/2010/main" val="30824203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9178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4790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7783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0134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113503944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1375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8439575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628270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4420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7" y="423716"/>
            <a:ext cx="1636432" cy="407267"/>
          </a:xfrm>
          <a:prstGeom prst="rect">
            <a:avLst/>
          </a:prstGeom>
        </p:spPr>
      </p:pic>
    </p:spTree>
    <p:extLst>
      <p:ext uri="{BB962C8B-B14F-4D97-AF65-F5344CB8AC3E}">
        <p14:creationId xmlns:p14="http://schemas.microsoft.com/office/powerpoint/2010/main" val="264409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228264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67666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28495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696664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374835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9935810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54933030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211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84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1971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vmlDrawing" Target="../drawings/vmlDrawing7.v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theme" Target="../theme/theme10.xml"/><Relationship Id="rId17" Type="http://schemas.openxmlformats.org/officeDocument/2006/relationships/image" Target="../media/image10.emf"/><Relationship Id="rId2" Type="http://schemas.openxmlformats.org/officeDocument/2006/relationships/slideLayout" Target="../slideLayouts/slideLayout183.xml"/><Relationship Id="rId16" Type="http://schemas.openxmlformats.org/officeDocument/2006/relationships/oleObject" Target="../embeddings/oleObject7.bin"/><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image" Target="../media/image44.png"/><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tags" Target="../tags/tag1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image" Target="../media/image2.png"/><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theme" Target="../theme/theme1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theme" Target="../theme/theme12.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1.emf"/><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oleObject" Target="../embeddings/oleObject2.bin"/><Relationship Id="rId5" Type="http://schemas.openxmlformats.org/officeDocument/2006/relationships/slideLayout" Target="../slideLayouts/slideLayout13.xml"/><Relationship Id="rId10" Type="http://schemas.openxmlformats.org/officeDocument/2006/relationships/tags" Target="../tags/tag2.xml"/><Relationship Id="rId4" Type="http://schemas.openxmlformats.org/officeDocument/2006/relationships/slideLayout" Target="../slideLayouts/slideLayout12.xml"/><Relationship Id="rId9" Type="http://schemas.openxmlformats.org/officeDocument/2006/relationships/vmlDrawing" Target="../drawings/vmlDrawing2.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image" Target="../media/image1.emf"/><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oleObject" Target="../embeddings/oleObject3.bin"/><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ags" Target="../tags/tag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vmlDrawing" Target="../drawings/vmlDrawing3.v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3.xml"/><Relationship Id="rId27"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image" Target="../media/image2.png"/><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4.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6.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oleObject" Target="../embeddings/oleObject6.bin"/><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ags" Target="../tags/tag12.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vmlDrawing" Target="../drawings/vmlDrawing6.vml"/><Relationship Id="rId5" Type="http://schemas.openxmlformats.org/officeDocument/2006/relationships/slideLayout" Target="../slideLayouts/slideLayout131.xml"/><Relationship Id="rId10" Type="http://schemas.openxmlformats.org/officeDocument/2006/relationships/theme" Target="../theme/theme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image" Target="../media/image2.png"/><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theme" Target="../theme/theme9.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image" Target="../media/image3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p:nvGrpSpPr>
        <p:grpSpPr>
          <a:xfrm>
            <a:off x="12366230" y="-217"/>
            <a:ext cx="940152" cy="5654619"/>
            <a:chOff x="12614198" y="-221"/>
            <a:chExt cx="959004" cy="5767187"/>
          </a:xfrm>
        </p:grpSpPr>
        <p:grpSp>
          <p:nvGrpSpPr>
            <p:cNvPr id="37" name="Group 36"/>
            <p:cNvGrpSpPr/>
            <p:nvPr/>
          </p:nvGrpSpPr>
          <p:grpSpPr>
            <a:xfrm>
              <a:off x="12614198" y="-221"/>
              <a:ext cx="959004" cy="5716010"/>
              <a:chOff x="12614198" y="-221"/>
              <a:chExt cx="959004" cy="5716010"/>
            </a:xfrm>
          </p:grpSpPr>
          <p:grpSp>
            <p:nvGrpSpPr>
              <p:cNvPr id="33" name="Group 32"/>
              <p:cNvGrpSpPr/>
              <p:nvPr/>
            </p:nvGrpSpPr>
            <p:grpSpPr>
              <a:xfrm rot="5400000">
                <a:off x="11576883" y="1040117"/>
                <a:ext cx="2708636" cy="634005"/>
                <a:chOff x="1581150" y="4543426"/>
                <a:chExt cx="2708636" cy="634005"/>
              </a:xfrm>
            </p:grpSpPr>
            <p:sp>
              <p:nvSpPr>
                <p:cNvPr id="3" name="Rectangle 2"/>
                <p:cNvSpPr/>
                <p:nvPr/>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graphicFrame>
        <p:nvGraphicFramePr>
          <p:cNvPr id="22" name="Object 21" hidden="1"/>
          <p:cNvGraphicFramePr>
            <a:graphicFrameLocks noChangeAspect="1"/>
          </p:cNvGraphicFramePr>
          <p:nvPr userDrawn="1">
            <p:custDataLst>
              <p:tags r:id="rId11"/>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81" name="think-cell Slide" r:id="rId12" imgW="378" imgH="377" progId="TCLayout.ActiveDocument.1">
                  <p:embed/>
                </p:oleObj>
              </mc:Choice>
              <mc:Fallback>
                <p:oleObj name="think-cell Slide" r:id="rId12" imgW="378" imgH="377" progId="TCLayout.ActiveDocument.1">
                  <p:embed/>
                  <p:pic>
                    <p:nvPicPr>
                      <p:cNvPr id="22" name="Object 21" hidden="1"/>
                      <p:cNvPicPr/>
                      <p:nvPr/>
                    </p:nvPicPr>
                    <p:blipFill>
                      <a:blip r:embed="rId13"/>
                      <a:stretch>
                        <a:fillRect/>
                      </a:stretch>
                    </p:blipFill>
                    <p:spPr>
                      <a:xfrm>
                        <a:off x="1557" y="1558"/>
                        <a:ext cx="1556" cy="1556"/>
                      </a:xfrm>
                      <a:prstGeom prst="rect">
                        <a:avLst/>
                      </a:prstGeom>
                    </p:spPr>
                  </p:pic>
                </p:oleObj>
              </mc:Fallback>
            </mc:AlternateContent>
          </a:graphicData>
        </a:graphic>
      </p:graphicFrame>
      <p:pic>
        <p:nvPicPr>
          <p:cNvPr id="23" name="Picture 22"/>
          <p:cNvPicPr>
            <a:picLocks noChangeAspect="1"/>
          </p:cNvPicPr>
          <p:nvPr userDrawn="1"/>
        </p:nvPicPr>
        <p:blipFill>
          <a:blip r:embed="rId1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8636946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718" r:id="rId3"/>
    <p:sldLayoutId id="2147483666" r:id="rId4"/>
    <p:sldLayoutId id="2147483667" r:id="rId5"/>
    <p:sldLayoutId id="2147483671" r:id="rId6"/>
    <p:sldLayoutId id="2147483672" r:id="rId7"/>
    <p:sldLayoutId id="2147483674" r:id="rId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graphicFrame>
        <p:nvGraphicFramePr>
          <p:cNvPr id="6" name="Object 5" hidden="1"/>
          <p:cNvGraphicFramePr>
            <a:graphicFrameLocks noChangeAspect="1"/>
          </p:cNvGraphicFramePr>
          <p:nvPr userDrawn="1">
            <p:custDataLst>
              <p:tags r:id="rId1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646" name="think-cell Slide" r:id="rId16" imgW="270" imgH="270" progId="TCLayout.ActiveDocument.1">
                  <p:embed/>
                </p:oleObj>
              </mc:Choice>
              <mc:Fallback>
                <p:oleObj name="think-cell Slide" r:id="rId16" imgW="270" imgH="270" progId="TCLayout.ActiveDocument.1">
                  <p:embed/>
                  <p:pic>
                    <p:nvPicPr>
                      <p:cNvPr id="6" name="Object 5" hidden="1"/>
                      <p:cNvPicPr/>
                      <p:nvPr/>
                    </p:nvPicPr>
                    <p:blipFill>
                      <a:blip r:embed="rId17"/>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89971774"/>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p:transition>
    <p:fade/>
  </p:transition>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23110224"/>
      </p:ext>
    </p:extLst>
  </p:cSld>
  <p:clrMap bg1="dk1" tx1="lt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149771760"/>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0" r:id="rId18"/>
    <p:sldLayoutId id="2147483981" r:id="rId19"/>
    <p:sldLayoutId id="2147483982" r:id="rId20"/>
    <p:sldLayoutId id="2147483983" r:id="rId21"/>
    <p:sldLayoutId id="2147483984" r:id="rId22"/>
    <p:sldLayoutId id="2147483985" r:id="rId23"/>
    <p:sldLayoutId id="2147483986" r:id="rId24"/>
    <p:sldLayoutId id="2147483987" r:id="rId25"/>
    <p:sldLayoutId id="2147483988" r:id="rId26"/>
    <p:sldLayoutId id="2147483989"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0"/>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676" name="think-cell Slide" r:id="rId11" imgW="378" imgH="377" progId="TCLayout.ActiveDocument.1">
                  <p:embed/>
                </p:oleObj>
              </mc:Choice>
              <mc:Fallback>
                <p:oleObj name="think-cell Slide" r:id="rId11" imgW="378" imgH="377" progId="TCLayout.ActiveDocument.1">
                  <p:embed/>
                  <p:pic>
                    <p:nvPicPr>
                      <p:cNvPr id="3" name="Object 2" hidden="1"/>
                      <p:cNvPicPr/>
                      <p:nvPr/>
                    </p:nvPicPr>
                    <p:blipFill>
                      <a:blip r:embed="rId12"/>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370410" y="291102"/>
            <a:ext cx="11504430" cy="89966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0723" y="1189178"/>
            <a:ext cx="11504116" cy="2184808"/>
          </a:xfrm>
          <a:prstGeom prst="rect">
            <a:avLst/>
          </a:prstGeom>
        </p:spPr>
        <p:txBody>
          <a:bodyPr vert="horz" wrap="square" lIns="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92365413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Lst>
  <p:transition>
    <p:fade/>
  </p:transition>
  <p:hf sldNum="0" hdr="0" dt="0"/>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427">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70">
          <p15:clr>
            <a:srgbClr val="F26B43"/>
          </p15:clr>
        </p15:guide>
        <p15:guide id="24" pos="7565">
          <p15:clr>
            <a:srgbClr val="F26B43"/>
          </p15:clr>
        </p15:guide>
        <p15:guide id="25" orient="horz" pos="852">
          <p15:clr>
            <a:srgbClr val="F26B43"/>
          </p15:clr>
        </p15:guide>
        <p15:guide id="26" orient="horz" pos="1003">
          <p15:clr>
            <a:srgbClr val="F26B43"/>
          </p15:clr>
        </p15:guide>
        <p15:guide id="27" orient="horz" pos="41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715" name="think-cell Slide" r:id="rId25" imgW="378" imgH="377" progId="TCLayout.ActiveDocument.1">
                  <p:embed/>
                </p:oleObj>
              </mc:Choice>
              <mc:Fallback>
                <p:oleObj name="think-cell Slide" r:id="rId25" imgW="378" imgH="377" progId="TCLayout.ActiveDocument.1">
                  <p:embed/>
                  <p:pic>
                    <p:nvPicPr>
                      <p:cNvPr id="3" name="Object 2" hidden="1"/>
                      <p:cNvPicPr/>
                      <p:nvPr/>
                    </p:nvPicPr>
                    <p:blipFill>
                      <a:blip r:embed="rId2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3939255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30923878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 id="2147483762" r:id="rId43"/>
    <p:sldLayoutId id="2147483763" r:id="rId44"/>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1583693"/>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9339324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805" name="think-cell Slide" r:id="rId13" imgW="378" imgH="377" progId="TCLayout.ActiveDocument.1">
                  <p:embed/>
                </p:oleObj>
              </mc:Choice>
              <mc:Fallback>
                <p:oleObj name="think-cell Slide" r:id="rId13" imgW="378" imgH="377" progId="TCLayout.ActiveDocument.1">
                  <p:embed/>
                  <p:pic>
                    <p:nvPicPr>
                      <p:cNvPr id="3" name="Object 2" hidden="1"/>
                      <p:cNvPicPr/>
                      <p:nvPr/>
                    </p:nvPicPr>
                    <p:blipFill>
                      <a:blip r:embed="rId14"/>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370410" y="291102"/>
            <a:ext cx="11504430" cy="89966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0723" y="1189178"/>
            <a:ext cx="11504116" cy="2184808"/>
          </a:xfrm>
          <a:prstGeom prst="rect">
            <a:avLst/>
          </a:prstGeom>
        </p:spPr>
        <p:txBody>
          <a:bodyPr vert="horz" wrap="square" lIns="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0333298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Lst>
  <p:transition>
    <p:fade/>
  </p:transition>
  <p:hf sldNum="0" hdr="0" dt="0"/>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427">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70">
          <p15:clr>
            <a:srgbClr val="F26B43"/>
          </p15:clr>
        </p15:guide>
        <p15:guide id="24" pos="7565">
          <p15:clr>
            <a:srgbClr val="F26B43"/>
          </p15:clr>
        </p15:guide>
        <p15:guide id="25" orient="horz" pos="852">
          <p15:clr>
            <a:srgbClr val="F26B43"/>
          </p15:clr>
        </p15:guide>
        <p15:guide id="26" orient="horz" pos="1003">
          <p15:clr>
            <a:srgbClr val="F26B43"/>
          </p15:clr>
        </p15:guide>
        <p15:guide id="27" orient="horz" pos="413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04860703"/>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17896566"/>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22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224.xml"/></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24.xml"/><Relationship Id="rId5" Type="http://schemas.openxmlformats.org/officeDocument/2006/relationships/image" Target="../media/image76.png"/><Relationship Id="rId4" Type="http://schemas.openxmlformats.org/officeDocument/2006/relationships/image" Target="../media/image75.png"/></Relationships>
</file>

<file path=ppt/slides/_rels/slide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24.xml"/><Relationship Id="rId4" Type="http://schemas.openxmlformats.org/officeDocument/2006/relationships/image" Target="../media/image78.png"/></Relationships>
</file>

<file path=ppt/slides/_rels/slide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224.xml"/><Relationship Id="rId5" Type="http://schemas.openxmlformats.org/officeDocument/2006/relationships/image" Target="../media/image80.png"/><Relationship Id="rId4" Type="http://schemas.openxmlformats.org/officeDocument/2006/relationships/image" Target="../media/image79.pn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224.xml"/><Relationship Id="rId5" Type="http://schemas.openxmlformats.org/officeDocument/2006/relationships/image" Target="../media/image83.png"/><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224.xml"/><Relationship Id="rId5" Type="http://schemas.openxmlformats.org/officeDocument/2006/relationships/image" Target="../media/image86.png"/><Relationship Id="rId4" Type="http://schemas.openxmlformats.org/officeDocument/2006/relationships/image" Target="../media/image85.png"/></Relationships>
</file>

<file path=ppt/slides/_rels/slide1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7.xml"/><Relationship Id="rId1" Type="http://schemas.openxmlformats.org/officeDocument/2006/relationships/slideLayout" Target="../slideLayouts/slideLayout22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17.xml"/></Relationships>
</file>

<file path=ppt/slides/_rels/slide4.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2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22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24.xml"/><Relationship Id="rId5" Type="http://schemas.openxmlformats.org/officeDocument/2006/relationships/image" Target="../media/image65.png"/><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24.xml"/><Relationship Id="rId5" Type="http://schemas.openxmlformats.org/officeDocument/2006/relationships/image" Target="../media/image65.png"/><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224.xml"/><Relationship Id="rId5" Type="http://schemas.openxmlformats.org/officeDocument/2006/relationships/image" Target="../media/image69.pn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7"/>
            <a:ext cx="11554103" cy="1793090"/>
          </a:xfrm>
        </p:spPr>
        <p:txBody>
          <a:bodyPr/>
          <a:lstStyle/>
          <a:p>
            <a:r>
              <a:rPr lang="en-US" altLang="zh-TW" sz="5400" dirty="0"/>
              <a:t>Connected Device Studio</a:t>
            </a:r>
            <a:r>
              <a:rPr lang="zh-TW" altLang="en-US" sz="5400" dirty="0"/>
              <a:t> </a:t>
            </a:r>
            <a:br>
              <a:rPr lang="en-US" altLang="zh-TW" sz="5400" dirty="0"/>
            </a:br>
            <a:r>
              <a:rPr lang="en-US" altLang="zh-TW" sz="5400" dirty="0"/>
              <a:t>Skill Transfer Workshop </a:t>
            </a:r>
            <a:endParaRPr lang="en-US" sz="4800" dirty="0"/>
          </a:p>
        </p:txBody>
      </p:sp>
      <p:sp>
        <p:nvSpPr>
          <p:cNvPr id="7" name="Text Placeholder 6"/>
          <p:cNvSpPr>
            <a:spLocks noGrp="1"/>
          </p:cNvSpPr>
          <p:nvPr>
            <p:ph type="body" sz="quarter" idx="12"/>
          </p:nvPr>
        </p:nvSpPr>
        <p:spPr>
          <a:xfrm>
            <a:off x="269239" y="5103444"/>
            <a:ext cx="8964186" cy="1183271"/>
          </a:xfrm>
        </p:spPr>
        <p:txBody>
          <a:bodyPr/>
          <a:lstStyle/>
          <a:p>
            <a:r>
              <a:rPr lang="en-US" dirty="0"/>
              <a:t>Kevin Kao | Walker Lin | Andy Li</a:t>
            </a:r>
          </a:p>
          <a:p>
            <a:r>
              <a:rPr lang="en-US" dirty="0"/>
              <a:t>Microsoft IoT Innovation Center</a:t>
            </a:r>
          </a:p>
        </p:txBody>
      </p:sp>
      <p:sp>
        <p:nvSpPr>
          <p:cNvPr id="4" name="Footer Placeholder 3"/>
          <p:cNvSpPr>
            <a:spLocks noGrp="1"/>
          </p:cNvSpPr>
          <p:nvPr>
            <p:ph type="ftr" sz="quarter" idx="13"/>
          </p:nvPr>
        </p:nvSpPr>
        <p:spPr/>
        <p:txBody>
          <a:bodyPr/>
          <a:lstStyle/>
          <a:p>
            <a:r>
              <a:rPr lang="en-US"/>
              <a:t>Microsoft Confidential</a:t>
            </a:r>
            <a:endParaRPr lang="en-US" dirty="0"/>
          </a:p>
        </p:txBody>
      </p:sp>
    </p:spTree>
    <p:extLst>
      <p:ext uri="{BB962C8B-B14F-4D97-AF65-F5344CB8AC3E}">
        <p14:creationId xmlns:p14="http://schemas.microsoft.com/office/powerpoint/2010/main" val="50985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API Service </a:t>
            </a:r>
            <a:endParaRPr lang="zh-TW" altLang="en-US" dirty="0"/>
          </a:p>
        </p:txBody>
      </p:sp>
      <p:grpSp>
        <p:nvGrpSpPr>
          <p:cNvPr id="4" name="Group 3">
            <a:extLst>
              <a:ext uri="{FF2B5EF4-FFF2-40B4-BE49-F238E27FC236}">
                <a16:creationId xmlns:a16="http://schemas.microsoft.com/office/drawing/2014/main" id="{83335189-4118-41F7-ABAE-C0514BA2A327}"/>
              </a:ext>
            </a:extLst>
          </p:cNvPr>
          <p:cNvGrpSpPr/>
          <p:nvPr/>
        </p:nvGrpSpPr>
        <p:grpSpPr>
          <a:xfrm>
            <a:off x="259029" y="1826212"/>
            <a:ext cx="9106207" cy="1054315"/>
            <a:chOff x="269240" y="1090921"/>
            <a:chExt cx="9106207" cy="1054315"/>
          </a:xfrm>
        </p:grpSpPr>
        <p:pic>
          <p:nvPicPr>
            <p:cNvPr id="3" name="Picture 2">
              <a:extLst>
                <a:ext uri="{FF2B5EF4-FFF2-40B4-BE49-F238E27FC236}">
                  <a16:creationId xmlns:a16="http://schemas.microsoft.com/office/drawing/2014/main" id="{2F2BD3E3-85D5-441C-9DB9-72B81EA545C2}"/>
                </a:ext>
              </a:extLst>
            </p:cNvPr>
            <p:cNvPicPr>
              <a:picLocks noChangeAspect="1"/>
            </p:cNvPicPr>
            <p:nvPr/>
          </p:nvPicPr>
          <p:blipFill>
            <a:blip r:embed="rId3"/>
            <a:stretch>
              <a:fillRect/>
            </a:stretch>
          </p:blipFill>
          <p:spPr>
            <a:xfrm>
              <a:off x="440997" y="1564211"/>
              <a:ext cx="8934450" cy="581025"/>
            </a:xfrm>
            <a:prstGeom prst="rect">
              <a:avLst/>
            </a:prstGeom>
            <a:ln>
              <a:solidFill>
                <a:schemeClr val="bg1">
                  <a:lumMod val="50000"/>
                </a:schemeClr>
              </a:solidFill>
            </a:ln>
          </p:spPr>
        </p:pic>
        <p:sp>
          <p:nvSpPr>
            <p:cNvPr id="19" name="TextBox 18">
              <a:extLst>
                <a:ext uri="{FF2B5EF4-FFF2-40B4-BE49-F238E27FC236}">
                  <a16:creationId xmlns:a16="http://schemas.microsoft.com/office/drawing/2014/main" id="{B484B032-626F-4D36-A41F-B0C3040561FD}"/>
                </a:ext>
              </a:extLst>
            </p:cNvPr>
            <p:cNvSpPr txBox="1"/>
            <p:nvPr/>
          </p:nvSpPr>
          <p:spPr>
            <a:xfrm>
              <a:off x="269240" y="1090921"/>
              <a:ext cx="165199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Web.config</a:t>
              </a:r>
            </a:p>
          </p:txBody>
        </p:sp>
      </p:grpSp>
      <p:grpSp>
        <p:nvGrpSpPr>
          <p:cNvPr id="10" name="Group 9">
            <a:extLst>
              <a:ext uri="{FF2B5EF4-FFF2-40B4-BE49-F238E27FC236}">
                <a16:creationId xmlns:a16="http://schemas.microsoft.com/office/drawing/2014/main" id="{7A153CF1-BAAC-4B4E-AC2B-DAE0E13D8392}"/>
              </a:ext>
            </a:extLst>
          </p:cNvPr>
          <p:cNvGrpSpPr/>
          <p:nvPr/>
        </p:nvGrpSpPr>
        <p:grpSpPr>
          <a:xfrm>
            <a:off x="259029" y="2900592"/>
            <a:ext cx="10893323" cy="1613701"/>
            <a:chOff x="269240" y="2165301"/>
            <a:chExt cx="10893323" cy="1613701"/>
          </a:xfrm>
        </p:grpSpPr>
        <p:pic>
          <p:nvPicPr>
            <p:cNvPr id="7" name="Picture 6">
              <a:extLst>
                <a:ext uri="{FF2B5EF4-FFF2-40B4-BE49-F238E27FC236}">
                  <a16:creationId xmlns:a16="http://schemas.microsoft.com/office/drawing/2014/main" id="{495A1124-C4FB-42CB-8072-F93878F3B901}"/>
                </a:ext>
              </a:extLst>
            </p:cNvPr>
            <p:cNvPicPr>
              <a:picLocks noChangeAspect="1"/>
            </p:cNvPicPr>
            <p:nvPr/>
          </p:nvPicPr>
          <p:blipFill>
            <a:blip r:embed="rId4"/>
            <a:stretch>
              <a:fillRect/>
            </a:stretch>
          </p:blipFill>
          <p:spPr>
            <a:xfrm>
              <a:off x="440997" y="2630569"/>
              <a:ext cx="10721566" cy="1148433"/>
            </a:xfrm>
            <a:prstGeom prst="rect">
              <a:avLst/>
            </a:prstGeom>
            <a:ln>
              <a:solidFill>
                <a:schemeClr val="bg1">
                  <a:lumMod val="50000"/>
                </a:schemeClr>
              </a:solidFill>
            </a:ln>
          </p:spPr>
        </p:pic>
        <p:sp>
          <p:nvSpPr>
            <p:cNvPr id="23" name="TextBox 22">
              <a:extLst>
                <a:ext uri="{FF2B5EF4-FFF2-40B4-BE49-F238E27FC236}">
                  <a16:creationId xmlns:a16="http://schemas.microsoft.com/office/drawing/2014/main" id="{E1A201E7-B6DE-46A9-9D3E-5908BE7A707C}"/>
                </a:ext>
              </a:extLst>
            </p:cNvPr>
            <p:cNvSpPr txBox="1"/>
            <p:nvPr/>
          </p:nvSpPr>
          <p:spPr>
            <a:xfrm>
              <a:off x="269240" y="2165301"/>
              <a:ext cx="164032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Global.asax</a:t>
              </a:r>
            </a:p>
          </p:txBody>
        </p:sp>
      </p:grpSp>
      <p:grpSp>
        <p:nvGrpSpPr>
          <p:cNvPr id="11" name="Group 10">
            <a:extLst>
              <a:ext uri="{FF2B5EF4-FFF2-40B4-BE49-F238E27FC236}">
                <a16:creationId xmlns:a16="http://schemas.microsoft.com/office/drawing/2014/main" id="{982C9CFB-191C-4205-8832-65808122D3DD}"/>
              </a:ext>
            </a:extLst>
          </p:cNvPr>
          <p:cNvGrpSpPr/>
          <p:nvPr/>
        </p:nvGrpSpPr>
        <p:grpSpPr>
          <a:xfrm>
            <a:off x="259028" y="4693329"/>
            <a:ext cx="10820708" cy="1010280"/>
            <a:chOff x="269239" y="3958038"/>
            <a:chExt cx="10820708" cy="1010280"/>
          </a:xfrm>
        </p:grpSpPr>
        <p:pic>
          <p:nvPicPr>
            <p:cNvPr id="9" name="Picture 8">
              <a:extLst>
                <a:ext uri="{FF2B5EF4-FFF2-40B4-BE49-F238E27FC236}">
                  <a16:creationId xmlns:a16="http://schemas.microsoft.com/office/drawing/2014/main" id="{2F9384F6-F46F-481A-A776-D4F69820AFD4}"/>
                </a:ext>
              </a:extLst>
            </p:cNvPr>
            <p:cNvPicPr>
              <a:picLocks noChangeAspect="1"/>
            </p:cNvPicPr>
            <p:nvPr/>
          </p:nvPicPr>
          <p:blipFill>
            <a:blip r:embed="rId5"/>
            <a:stretch>
              <a:fillRect/>
            </a:stretch>
          </p:blipFill>
          <p:spPr>
            <a:xfrm>
              <a:off x="440997" y="4434918"/>
              <a:ext cx="10648950" cy="533400"/>
            </a:xfrm>
            <a:prstGeom prst="rect">
              <a:avLst/>
            </a:prstGeom>
            <a:ln>
              <a:solidFill>
                <a:schemeClr val="bg1">
                  <a:lumMod val="50000"/>
                </a:schemeClr>
              </a:solidFill>
            </a:ln>
          </p:spPr>
        </p:pic>
        <p:sp>
          <p:nvSpPr>
            <p:cNvPr id="24" name="TextBox 23">
              <a:extLst>
                <a:ext uri="{FF2B5EF4-FFF2-40B4-BE49-F238E27FC236}">
                  <a16:creationId xmlns:a16="http://schemas.microsoft.com/office/drawing/2014/main" id="{7F5C6FE7-AB4B-4042-9D35-0A81D1076ED1}"/>
                </a:ext>
              </a:extLst>
            </p:cNvPr>
            <p:cNvSpPr txBox="1"/>
            <p:nvPr/>
          </p:nvSpPr>
          <p:spPr>
            <a:xfrm>
              <a:off x="269239" y="3958038"/>
              <a:ext cx="149765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Controller</a:t>
              </a:r>
            </a:p>
          </p:txBody>
        </p:sp>
      </p:grpSp>
      <p:pic>
        <p:nvPicPr>
          <p:cNvPr id="12" name="Picture 11">
            <a:extLst>
              <a:ext uri="{FF2B5EF4-FFF2-40B4-BE49-F238E27FC236}">
                <a16:creationId xmlns:a16="http://schemas.microsoft.com/office/drawing/2014/main" id="{560293BD-14E5-4638-BBBE-C27C96F541AF}"/>
              </a:ext>
            </a:extLst>
          </p:cNvPr>
          <p:cNvPicPr>
            <a:picLocks noChangeAspect="1"/>
          </p:cNvPicPr>
          <p:nvPr/>
        </p:nvPicPr>
        <p:blipFill>
          <a:blip r:embed="rId6"/>
          <a:stretch>
            <a:fillRect/>
          </a:stretch>
        </p:blipFill>
        <p:spPr>
          <a:xfrm>
            <a:off x="8916971" y="166115"/>
            <a:ext cx="3124200" cy="1914525"/>
          </a:xfrm>
          <a:prstGeom prst="rect">
            <a:avLst/>
          </a:prstGeom>
        </p:spPr>
      </p:pic>
    </p:spTree>
    <p:extLst>
      <p:ext uri="{BB962C8B-B14F-4D97-AF65-F5344CB8AC3E}">
        <p14:creationId xmlns:p14="http://schemas.microsoft.com/office/powerpoint/2010/main" val="32908536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106">
            <a:extLst>
              <a:ext uri="{FF2B5EF4-FFF2-40B4-BE49-F238E27FC236}">
                <a16:creationId xmlns:a16="http://schemas.microsoft.com/office/drawing/2014/main" id="{DA8FAF2F-C877-4F31-B29C-B02A041118C2}"/>
              </a:ext>
            </a:extLst>
          </p:cNvPr>
          <p:cNvPicPr>
            <a:picLocks noChangeAspect="1"/>
          </p:cNvPicPr>
          <p:nvPr/>
        </p:nvPicPr>
        <p:blipFill>
          <a:blip r:embed="rId3"/>
          <a:stretch>
            <a:fillRect/>
          </a:stretch>
        </p:blipFill>
        <p:spPr>
          <a:xfrm>
            <a:off x="8916971" y="-88409"/>
            <a:ext cx="3124200" cy="1914525"/>
          </a:xfrm>
          <a:prstGeom prst="rect">
            <a:avLst/>
          </a:prstGeom>
        </p:spPr>
      </p:pic>
      <p:sp>
        <p:nvSpPr>
          <p:cNvPr id="5" name="Title 4"/>
          <p:cNvSpPr>
            <a:spLocks noGrp="1"/>
          </p:cNvSpPr>
          <p:nvPr>
            <p:ph type="title"/>
          </p:nvPr>
        </p:nvSpPr>
        <p:spPr/>
        <p:txBody>
          <a:bodyPr/>
          <a:lstStyle/>
          <a:p>
            <a:r>
              <a:rPr lang="en-US" altLang="zh-TW" dirty="0"/>
              <a:t>apiHelper.callAPIService Flow </a:t>
            </a:r>
            <a:endParaRPr lang="zh-TW" altLang="en-US" dirty="0"/>
          </a:p>
        </p:txBody>
      </p:sp>
      <p:sp>
        <p:nvSpPr>
          <p:cNvPr id="3" name="Rectangle 2">
            <a:extLst>
              <a:ext uri="{FF2B5EF4-FFF2-40B4-BE49-F238E27FC236}">
                <a16:creationId xmlns:a16="http://schemas.microsoft.com/office/drawing/2014/main" id="{70B1B1C9-A0D0-43E1-BB7A-4243BCA05AA9}"/>
              </a:ext>
            </a:extLst>
          </p:cNvPr>
          <p:cNvSpPr/>
          <p:nvPr/>
        </p:nvSpPr>
        <p:spPr bwMode="auto">
          <a:xfrm>
            <a:off x="1036948" y="1527143"/>
            <a:ext cx="1941922" cy="612742"/>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Constructer</a:t>
            </a:r>
          </a:p>
        </p:txBody>
      </p:sp>
      <p:sp>
        <p:nvSpPr>
          <p:cNvPr id="26" name="Rectangle 25">
            <a:extLst>
              <a:ext uri="{FF2B5EF4-FFF2-40B4-BE49-F238E27FC236}">
                <a16:creationId xmlns:a16="http://schemas.microsoft.com/office/drawing/2014/main" id="{C268A2FE-8431-4BC0-AEE9-D24D39483687}"/>
              </a:ext>
            </a:extLst>
          </p:cNvPr>
          <p:cNvSpPr/>
          <p:nvPr/>
        </p:nvSpPr>
        <p:spPr bwMode="auto">
          <a:xfrm>
            <a:off x="1036948" y="4121082"/>
            <a:ext cx="1941922" cy="6127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Store empSession</a:t>
            </a:r>
          </a:p>
        </p:txBody>
      </p:sp>
      <p:grpSp>
        <p:nvGrpSpPr>
          <p:cNvPr id="10" name="Group 9">
            <a:extLst>
              <a:ext uri="{FF2B5EF4-FFF2-40B4-BE49-F238E27FC236}">
                <a16:creationId xmlns:a16="http://schemas.microsoft.com/office/drawing/2014/main" id="{8BC0F6AC-472E-4A01-B08C-20523DB8B924}"/>
              </a:ext>
            </a:extLst>
          </p:cNvPr>
          <p:cNvGrpSpPr/>
          <p:nvPr/>
        </p:nvGrpSpPr>
        <p:grpSpPr>
          <a:xfrm>
            <a:off x="1276083" y="2477852"/>
            <a:ext cx="1595630" cy="1186991"/>
            <a:chOff x="1423446" y="2612011"/>
            <a:chExt cx="1595630" cy="1186991"/>
          </a:xfrm>
        </p:grpSpPr>
        <p:sp>
          <p:nvSpPr>
            <p:cNvPr id="7" name="Diamond 6">
              <a:extLst>
                <a:ext uri="{FF2B5EF4-FFF2-40B4-BE49-F238E27FC236}">
                  <a16:creationId xmlns:a16="http://schemas.microsoft.com/office/drawing/2014/main" id="{D5B84637-2D44-4341-A97E-0B6B2A549856}"/>
                </a:ext>
              </a:extLst>
            </p:cNvPr>
            <p:cNvSpPr/>
            <p:nvPr/>
          </p:nvSpPr>
          <p:spPr bwMode="auto">
            <a:xfrm>
              <a:off x="1423446" y="2612011"/>
              <a:ext cx="1461155" cy="1186991"/>
            </a:xfrm>
            <a:prstGeom prst="diamond">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9" name="TextBox 8">
              <a:extLst>
                <a:ext uri="{FF2B5EF4-FFF2-40B4-BE49-F238E27FC236}">
                  <a16:creationId xmlns:a16="http://schemas.microsoft.com/office/drawing/2014/main" id="{3141A363-EE51-4D3A-B4A4-621781F0BE63}"/>
                </a:ext>
              </a:extLst>
            </p:cNvPr>
            <p:cNvSpPr txBox="1"/>
            <p:nvPr/>
          </p:nvSpPr>
          <p:spPr>
            <a:xfrm>
              <a:off x="1423446" y="2946973"/>
              <a:ext cx="1595630"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empSession?</a:t>
              </a:r>
            </a:p>
          </p:txBody>
        </p:sp>
      </p:grpSp>
      <p:cxnSp>
        <p:nvCxnSpPr>
          <p:cNvPr id="12" name="Straight Arrow Connector 11">
            <a:extLst>
              <a:ext uri="{FF2B5EF4-FFF2-40B4-BE49-F238E27FC236}">
                <a16:creationId xmlns:a16="http://schemas.microsoft.com/office/drawing/2014/main" id="{27D802B2-F870-4921-A80E-0C2B25A9B166}"/>
              </a:ext>
            </a:extLst>
          </p:cNvPr>
          <p:cNvCxnSpPr>
            <a:cxnSpLocks/>
            <a:stCxn id="3" idx="2"/>
            <a:endCxn id="7" idx="0"/>
          </p:cNvCxnSpPr>
          <p:nvPr/>
        </p:nvCxnSpPr>
        <p:spPr>
          <a:xfrm flipH="1">
            <a:off x="2006661" y="2139885"/>
            <a:ext cx="1248" cy="3379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A2E0B0B7-DDF8-44B9-99C5-C5B8407B7D78}"/>
              </a:ext>
            </a:extLst>
          </p:cNvPr>
          <p:cNvSpPr/>
          <p:nvPr/>
        </p:nvSpPr>
        <p:spPr bwMode="auto">
          <a:xfrm>
            <a:off x="3300953" y="2764975"/>
            <a:ext cx="1101365" cy="61274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Throw Exception</a:t>
            </a:r>
          </a:p>
        </p:txBody>
      </p:sp>
      <p:cxnSp>
        <p:nvCxnSpPr>
          <p:cNvPr id="35" name="Straight Arrow Connector 34">
            <a:extLst>
              <a:ext uri="{FF2B5EF4-FFF2-40B4-BE49-F238E27FC236}">
                <a16:creationId xmlns:a16="http://schemas.microsoft.com/office/drawing/2014/main" id="{070AE69B-96E1-4E82-891A-CC1AAAFCE0B4}"/>
              </a:ext>
            </a:extLst>
          </p:cNvPr>
          <p:cNvCxnSpPr>
            <a:cxnSpLocks/>
            <a:endCxn id="34" idx="1"/>
          </p:cNvCxnSpPr>
          <p:nvPr/>
        </p:nvCxnSpPr>
        <p:spPr>
          <a:xfrm>
            <a:off x="2737238" y="3071346"/>
            <a:ext cx="56371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183758-2F81-4D18-88CC-93807991D076}"/>
              </a:ext>
            </a:extLst>
          </p:cNvPr>
          <p:cNvSpPr txBox="1"/>
          <p:nvPr/>
        </p:nvSpPr>
        <p:spPr>
          <a:xfrm>
            <a:off x="2697372" y="2684120"/>
            <a:ext cx="574516"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No</a:t>
            </a:r>
          </a:p>
        </p:txBody>
      </p:sp>
      <p:cxnSp>
        <p:nvCxnSpPr>
          <p:cNvPr id="39" name="Straight Arrow Connector 38">
            <a:extLst>
              <a:ext uri="{FF2B5EF4-FFF2-40B4-BE49-F238E27FC236}">
                <a16:creationId xmlns:a16="http://schemas.microsoft.com/office/drawing/2014/main" id="{37767BC0-32F9-4034-AF39-4E4801D6EBDB}"/>
              </a:ext>
            </a:extLst>
          </p:cNvPr>
          <p:cNvCxnSpPr>
            <a:cxnSpLocks/>
            <a:stCxn id="7" idx="2"/>
            <a:endCxn id="26" idx="0"/>
          </p:cNvCxnSpPr>
          <p:nvPr/>
        </p:nvCxnSpPr>
        <p:spPr>
          <a:xfrm>
            <a:off x="2006661" y="3664843"/>
            <a:ext cx="1248" cy="4562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0CB6C89-E270-465F-828A-38C93178C7B5}"/>
              </a:ext>
            </a:extLst>
          </p:cNvPr>
          <p:cNvSpPr txBox="1"/>
          <p:nvPr/>
        </p:nvSpPr>
        <p:spPr>
          <a:xfrm>
            <a:off x="8788924" y="3377802"/>
            <a:ext cx="586635"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Yes</a:t>
            </a:r>
          </a:p>
        </p:txBody>
      </p:sp>
      <p:sp>
        <p:nvSpPr>
          <p:cNvPr id="43" name="Rectangle 42">
            <a:extLst>
              <a:ext uri="{FF2B5EF4-FFF2-40B4-BE49-F238E27FC236}">
                <a16:creationId xmlns:a16="http://schemas.microsoft.com/office/drawing/2014/main" id="{9427DD51-892C-4888-89C1-388085FC0E47}"/>
              </a:ext>
            </a:extLst>
          </p:cNvPr>
          <p:cNvSpPr/>
          <p:nvPr/>
        </p:nvSpPr>
        <p:spPr bwMode="auto">
          <a:xfrm>
            <a:off x="1036915" y="5033298"/>
            <a:ext cx="1941922" cy="612742"/>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Exit</a:t>
            </a:r>
          </a:p>
        </p:txBody>
      </p:sp>
      <p:cxnSp>
        <p:nvCxnSpPr>
          <p:cNvPr id="44" name="Straight Arrow Connector 43">
            <a:extLst>
              <a:ext uri="{FF2B5EF4-FFF2-40B4-BE49-F238E27FC236}">
                <a16:creationId xmlns:a16="http://schemas.microsoft.com/office/drawing/2014/main" id="{8F38D77D-32BC-4E1A-8232-5E8DB0B76943}"/>
              </a:ext>
            </a:extLst>
          </p:cNvPr>
          <p:cNvCxnSpPr>
            <a:cxnSpLocks/>
            <a:stCxn id="26" idx="2"/>
            <a:endCxn id="43" idx="0"/>
          </p:cNvCxnSpPr>
          <p:nvPr/>
        </p:nvCxnSpPr>
        <p:spPr>
          <a:xfrm flipH="1">
            <a:off x="2007876" y="4733824"/>
            <a:ext cx="33" cy="29947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250429B1-4DF5-4D9E-9CAC-7D239D9536D5}"/>
              </a:ext>
            </a:extLst>
          </p:cNvPr>
          <p:cNvSpPr/>
          <p:nvPr/>
        </p:nvSpPr>
        <p:spPr bwMode="auto">
          <a:xfrm>
            <a:off x="5007204" y="1527143"/>
            <a:ext cx="1941922" cy="612742"/>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callAPIService</a:t>
            </a:r>
          </a:p>
        </p:txBody>
      </p:sp>
      <p:sp>
        <p:nvSpPr>
          <p:cNvPr id="49" name="Rectangle 48">
            <a:extLst>
              <a:ext uri="{FF2B5EF4-FFF2-40B4-BE49-F238E27FC236}">
                <a16:creationId xmlns:a16="http://schemas.microsoft.com/office/drawing/2014/main" id="{75176DEA-389B-468F-A879-F7B4E5C17DE2}"/>
              </a:ext>
            </a:extLst>
          </p:cNvPr>
          <p:cNvSpPr/>
          <p:nvPr/>
        </p:nvSpPr>
        <p:spPr bwMode="auto">
          <a:xfrm>
            <a:off x="5007204" y="2533043"/>
            <a:ext cx="1941922" cy="6127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Replace {companyId}</a:t>
            </a:r>
          </a:p>
        </p:txBody>
      </p:sp>
      <p:cxnSp>
        <p:nvCxnSpPr>
          <p:cNvPr id="50" name="Straight Arrow Connector 49">
            <a:extLst>
              <a:ext uri="{FF2B5EF4-FFF2-40B4-BE49-F238E27FC236}">
                <a16:creationId xmlns:a16="http://schemas.microsoft.com/office/drawing/2014/main" id="{0F7A43D3-0DCF-410E-A4A1-7F9DD728C18A}"/>
              </a:ext>
            </a:extLst>
          </p:cNvPr>
          <p:cNvCxnSpPr>
            <a:cxnSpLocks/>
            <a:stCxn id="48" idx="2"/>
            <a:endCxn id="49" idx="0"/>
          </p:cNvCxnSpPr>
          <p:nvPr/>
        </p:nvCxnSpPr>
        <p:spPr>
          <a:xfrm>
            <a:off x="5978165" y="2139885"/>
            <a:ext cx="0" cy="3931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8E63327D-0868-4671-861F-3031D72A291C}"/>
              </a:ext>
            </a:extLst>
          </p:cNvPr>
          <p:cNvSpPr/>
          <p:nvPr/>
        </p:nvSpPr>
        <p:spPr bwMode="auto">
          <a:xfrm>
            <a:off x="5007204" y="3377717"/>
            <a:ext cx="1941922" cy="6127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Assign AuthToken</a:t>
            </a:r>
          </a:p>
        </p:txBody>
      </p:sp>
      <p:cxnSp>
        <p:nvCxnSpPr>
          <p:cNvPr id="55" name="Straight Arrow Connector 54">
            <a:extLst>
              <a:ext uri="{FF2B5EF4-FFF2-40B4-BE49-F238E27FC236}">
                <a16:creationId xmlns:a16="http://schemas.microsoft.com/office/drawing/2014/main" id="{EC17FDA3-EDFE-4D92-BBB2-E6E869E6B320}"/>
              </a:ext>
            </a:extLst>
          </p:cNvPr>
          <p:cNvCxnSpPr>
            <a:cxnSpLocks/>
            <a:stCxn id="49" idx="2"/>
            <a:endCxn id="54" idx="0"/>
          </p:cNvCxnSpPr>
          <p:nvPr/>
        </p:nvCxnSpPr>
        <p:spPr>
          <a:xfrm>
            <a:off x="5978165" y="3145785"/>
            <a:ext cx="0" cy="2319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04CC54BA-4A06-44BC-929A-462BBEC6E8C5}"/>
              </a:ext>
            </a:extLst>
          </p:cNvPr>
          <p:cNvSpPr/>
          <p:nvPr/>
        </p:nvSpPr>
        <p:spPr bwMode="auto">
          <a:xfrm>
            <a:off x="5007204" y="4222391"/>
            <a:ext cx="1941922" cy="6127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Call EndPoint</a:t>
            </a:r>
          </a:p>
        </p:txBody>
      </p:sp>
      <p:cxnSp>
        <p:nvCxnSpPr>
          <p:cNvPr id="58" name="Straight Arrow Connector 57">
            <a:extLst>
              <a:ext uri="{FF2B5EF4-FFF2-40B4-BE49-F238E27FC236}">
                <a16:creationId xmlns:a16="http://schemas.microsoft.com/office/drawing/2014/main" id="{B35DF312-4EB8-490C-AB8F-0CA2BA2C2EBC}"/>
              </a:ext>
            </a:extLst>
          </p:cNvPr>
          <p:cNvCxnSpPr>
            <a:cxnSpLocks/>
            <a:stCxn id="54" idx="2"/>
            <a:endCxn id="57" idx="0"/>
          </p:cNvCxnSpPr>
          <p:nvPr/>
        </p:nvCxnSpPr>
        <p:spPr>
          <a:xfrm>
            <a:off x="5978165" y="3990459"/>
            <a:ext cx="0" cy="2319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0C65A183-CE4F-4D28-9DEC-DD9FA2C9B74C}"/>
              </a:ext>
            </a:extLst>
          </p:cNvPr>
          <p:cNvSpPr/>
          <p:nvPr/>
        </p:nvSpPr>
        <p:spPr bwMode="auto">
          <a:xfrm>
            <a:off x="5007204" y="5067065"/>
            <a:ext cx="1941922" cy="6127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Read Response</a:t>
            </a:r>
          </a:p>
        </p:txBody>
      </p:sp>
      <p:cxnSp>
        <p:nvCxnSpPr>
          <p:cNvPr id="62" name="Straight Arrow Connector 61">
            <a:extLst>
              <a:ext uri="{FF2B5EF4-FFF2-40B4-BE49-F238E27FC236}">
                <a16:creationId xmlns:a16="http://schemas.microsoft.com/office/drawing/2014/main" id="{D515D42D-E1B6-4459-866F-D1EDD7EF362B}"/>
              </a:ext>
            </a:extLst>
          </p:cNvPr>
          <p:cNvCxnSpPr>
            <a:cxnSpLocks/>
            <a:stCxn id="57" idx="2"/>
            <a:endCxn id="61" idx="0"/>
          </p:cNvCxnSpPr>
          <p:nvPr/>
        </p:nvCxnSpPr>
        <p:spPr>
          <a:xfrm>
            <a:off x="5978165" y="4835133"/>
            <a:ext cx="0" cy="2319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8AA8557D-1D9F-4415-B547-7180F98DBC25}"/>
              </a:ext>
            </a:extLst>
          </p:cNvPr>
          <p:cNvSpPr/>
          <p:nvPr/>
        </p:nvSpPr>
        <p:spPr bwMode="auto">
          <a:xfrm>
            <a:off x="5007204" y="5911739"/>
            <a:ext cx="1941922" cy="612742"/>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Return Response</a:t>
            </a:r>
          </a:p>
        </p:txBody>
      </p:sp>
      <p:cxnSp>
        <p:nvCxnSpPr>
          <p:cNvPr id="66" name="Straight Arrow Connector 65">
            <a:extLst>
              <a:ext uri="{FF2B5EF4-FFF2-40B4-BE49-F238E27FC236}">
                <a16:creationId xmlns:a16="http://schemas.microsoft.com/office/drawing/2014/main" id="{9DD8D0EA-727A-4F3A-A3BE-D7DB897F55BF}"/>
              </a:ext>
            </a:extLst>
          </p:cNvPr>
          <p:cNvCxnSpPr>
            <a:cxnSpLocks/>
            <a:stCxn id="61" idx="2"/>
            <a:endCxn id="65" idx="0"/>
          </p:cNvCxnSpPr>
          <p:nvPr/>
        </p:nvCxnSpPr>
        <p:spPr>
          <a:xfrm>
            <a:off x="5978165" y="5679807"/>
            <a:ext cx="0" cy="2319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Left Brace 62">
            <a:extLst>
              <a:ext uri="{FF2B5EF4-FFF2-40B4-BE49-F238E27FC236}">
                <a16:creationId xmlns:a16="http://schemas.microsoft.com/office/drawing/2014/main" id="{F9E2C081-C71A-45B1-A1D0-B7C36DDB001C}"/>
              </a:ext>
            </a:extLst>
          </p:cNvPr>
          <p:cNvSpPr/>
          <p:nvPr/>
        </p:nvSpPr>
        <p:spPr>
          <a:xfrm flipH="1">
            <a:off x="7024540" y="4246731"/>
            <a:ext cx="273377" cy="1423649"/>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Rectangle 69">
            <a:extLst>
              <a:ext uri="{FF2B5EF4-FFF2-40B4-BE49-F238E27FC236}">
                <a16:creationId xmlns:a16="http://schemas.microsoft.com/office/drawing/2014/main" id="{3C28E91A-A733-4C7B-B7E1-BA2609D174BC}"/>
              </a:ext>
            </a:extLst>
          </p:cNvPr>
          <p:cNvSpPr/>
          <p:nvPr/>
        </p:nvSpPr>
        <p:spPr bwMode="auto">
          <a:xfrm>
            <a:off x="7817963" y="1816606"/>
            <a:ext cx="1941922" cy="6127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Catch Exception</a:t>
            </a:r>
          </a:p>
        </p:txBody>
      </p:sp>
      <p:cxnSp>
        <p:nvCxnSpPr>
          <p:cNvPr id="68" name="Connector: Elbow 67">
            <a:extLst>
              <a:ext uri="{FF2B5EF4-FFF2-40B4-BE49-F238E27FC236}">
                <a16:creationId xmlns:a16="http://schemas.microsoft.com/office/drawing/2014/main" id="{6602BD46-A98A-4F04-80FC-06C30271F18D}"/>
              </a:ext>
            </a:extLst>
          </p:cNvPr>
          <p:cNvCxnSpPr>
            <a:stCxn id="63" idx="1"/>
            <a:endCxn id="70" idx="1"/>
          </p:cNvCxnSpPr>
          <p:nvPr/>
        </p:nvCxnSpPr>
        <p:spPr>
          <a:xfrm flipV="1">
            <a:off x="7297917" y="2122977"/>
            <a:ext cx="520046" cy="283557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C563C0BC-2529-4FBF-BF08-C0317FED570B}"/>
              </a:ext>
            </a:extLst>
          </p:cNvPr>
          <p:cNvGrpSpPr/>
          <p:nvPr/>
        </p:nvGrpSpPr>
        <p:grpSpPr>
          <a:xfrm>
            <a:off x="8034778" y="2733457"/>
            <a:ext cx="1533112" cy="735607"/>
            <a:chOff x="1395165" y="2612011"/>
            <a:chExt cx="1533112" cy="1186991"/>
          </a:xfrm>
        </p:grpSpPr>
        <p:sp>
          <p:nvSpPr>
            <p:cNvPr id="74" name="Diamond 73">
              <a:extLst>
                <a:ext uri="{FF2B5EF4-FFF2-40B4-BE49-F238E27FC236}">
                  <a16:creationId xmlns:a16="http://schemas.microsoft.com/office/drawing/2014/main" id="{687956E2-7BC5-4866-B12D-2F0290ABF601}"/>
                </a:ext>
              </a:extLst>
            </p:cNvPr>
            <p:cNvSpPr/>
            <p:nvPr/>
          </p:nvSpPr>
          <p:spPr bwMode="auto">
            <a:xfrm>
              <a:off x="1423446" y="2612011"/>
              <a:ext cx="1461155" cy="1186991"/>
            </a:xfrm>
            <a:prstGeom prst="diamond">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5" name="TextBox 74">
              <a:extLst>
                <a:ext uri="{FF2B5EF4-FFF2-40B4-BE49-F238E27FC236}">
                  <a16:creationId xmlns:a16="http://schemas.microsoft.com/office/drawing/2014/main" id="{4F8B7A70-C3A3-4D86-9993-68F2A8A47985}"/>
                </a:ext>
              </a:extLst>
            </p:cNvPr>
            <p:cNvSpPr txBox="1"/>
            <p:nvPr/>
          </p:nvSpPr>
          <p:spPr>
            <a:xfrm>
              <a:off x="1395165" y="2779648"/>
              <a:ext cx="1533112" cy="517066"/>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Unauthorized</a:t>
              </a:r>
              <a:r>
                <a:rPr lang="en-US" sz="1600" dirty="0">
                  <a:gradFill>
                    <a:gsLst>
                      <a:gs pos="2917">
                        <a:schemeClr val="tx1"/>
                      </a:gs>
                      <a:gs pos="30000">
                        <a:schemeClr val="tx1"/>
                      </a:gs>
                    </a:gsLst>
                    <a:lin ang="5400000" scaled="0"/>
                  </a:gradFill>
                </a:rPr>
                <a:t>?</a:t>
              </a:r>
            </a:p>
          </p:txBody>
        </p:sp>
      </p:grpSp>
      <p:cxnSp>
        <p:nvCxnSpPr>
          <p:cNvPr id="76" name="Straight Arrow Connector 75">
            <a:extLst>
              <a:ext uri="{FF2B5EF4-FFF2-40B4-BE49-F238E27FC236}">
                <a16:creationId xmlns:a16="http://schemas.microsoft.com/office/drawing/2014/main" id="{B5EA47A1-0358-44F9-B3D1-3A92925CCA33}"/>
              </a:ext>
            </a:extLst>
          </p:cNvPr>
          <p:cNvCxnSpPr>
            <a:cxnSpLocks/>
            <a:stCxn id="70" idx="2"/>
            <a:endCxn id="74" idx="0"/>
          </p:cNvCxnSpPr>
          <p:nvPr/>
        </p:nvCxnSpPr>
        <p:spPr>
          <a:xfrm>
            <a:off x="8788924" y="2429348"/>
            <a:ext cx="4713" cy="30410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28357E3-280B-4A26-82E1-B508701CCC70}"/>
              </a:ext>
            </a:extLst>
          </p:cNvPr>
          <p:cNvSpPr/>
          <p:nvPr/>
        </p:nvSpPr>
        <p:spPr bwMode="auto">
          <a:xfrm>
            <a:off x="7830373" y="3847485"/>
            <a:ext cx="1941922" cy="6127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getAPIToken</a:t>
            </a:r>
          </a:p>
        </p:txBody>
      </p:sp>
      <p:cxnSp>
        <p:nvCxnSpPr>
          <p:cNvPr id="81" name="Straight Arrow Connector 80">
            <a:extLst>
              <a:ext uri="{FF2B5EF4-FFF2-40B4-BE49-F238E27FC236}">
                <a16:creationId xmlns:a16="http://schemas.microsoft.com/office/drawing/2014/main" id="{0AEC009E-EB7A-4388-B4B2-A4AEAD9A672D}"/>
              </a:ext>
            </a:extLst>
          </p:cNvPr>
          <p:cNvCxnSpPr>
            <a:cxnSpLocks/>
            <a:stCxn id="74" idx="2"/>
            <a:endCxn id="79" idx="0"/>
          </p:cNvCxnSpPr>
          <p:nvPr/>
        </p:nvCxnSpPr>
        <p:spPr>
          <a:xfrm>
            <a:off x="8793637" y="3469064"/>
            <a:ext cx="7697" cy="37842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C302A64-0D21-4CF1-9EE2-B049438C302B}"/>
              </a:ext>
            </a:extLst>
          </p:cNvPr>
          <p:cNvSpPr txBox="1"/>
          <p:nvPr/>
        </p:nvSpPr>
        <p:spPr>
          <a:xfrm>
            <a:off x="2120444" y="3769142"/>
            <a:ext cx="586635"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Yes</a:t>
            </a:r>
          </a:p>
        </p:txBody>
      </p:sp>
      <p:sp>
        <p:nvSpPr>
          <p:cNvPr id="86" name="Rectangle 85">
            <a:extLst>
              <a:ext uri="{FF2B5EF4-FFF2-40B4-BE49-F238E27FC236}">
                <a16:creationId xmlns:a16="http://schemas.microsoft.com/office/drawing/2014/main" id="{CCA52D1B-C613-408F-A84C-137AB36DD9F7}"/>
              </a:ext>
            </a:extLst>
          </p:cNvPr>
          <p:cNvSpPr/>
          <p:nvPr/>
        </p:nvSpPr>
        <p:spPr bwMode="auto">
          <a:xfrm>
            <a:off x="10101424" y="2794889"/>
            <a:ext cx="1101365" cy="61274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Throw Exception</a:t>
            </a:r>
          </a:p>
        </p:txBody>
      </p:sp>
      <p:cxnSp>
        <p:nvCxnSpPr>
          <p:cNvPr id="87" name="Straight Arrow Connector 86">
            <a:extLst>
              <a:ext uri="{FF2B5EF4-FFF2-40B4-BE49-F238E27FC236}">
                <a16:creationId xmlns:a16="http://schemas.microsoft.com/office/drawing/2014/main" id="{57AF65CC-39A4-43A9-98CB-F9B211786EFA}"/>
              </a:ext>
            </a:extLst>
          </p:cNvPr>
          <p:cNvCxnSpPr>
            <a:cxnSpLocks/>
            <a:endCxn id="86" idx="1"/>
          </p:cNvCxnSpPr>
          <p:nvPr/>
        </p:nvCxnSpPr>
        <p:spPr>
          <a:xfrm flipV="1">
            <a:off x="9524214" y="3101260"/>
            <a:ext cx="577210" cy="12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D71921E-4AC2-49F4-822D-45351874D65B}"/>
              </a:ext>
            </a:extLst>
          </p:cNvPr>
          <p:cNvSpPr txBox="1"/>
          <p:nvPr/>
        </p:nvSpPr>
        <p:spPr>
          <a:xfrm>
            <a:off x="9422851" y="2733457"/>
            <a:ext cx="574516"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No</a:t>
            </a:r>
          </a:p>
        </p:txBody>
      </p:sp>
      <p:sp>
        <p:nvSpPr>
          <p:cNvPr id="90" name="Rectangle 89">
            <a:extLst>
              <a:ext uri="{FF2B5EF4-FFF2-40B4-BE49-F238E27FC236}">
                <a16:creationId xmlns:a16="http://schemas.microsoft.com/office/drawing/2014/main" id="{6BCB0B47-261F-4DB2-BD86-E1AC9CBA7064}"/>
              </a:ext>
            </a:extLst>
          </p:cNvPr>
          <p:cNvSpPr/>
          <p:nvPr/>
        </p:nvSpPr>
        <p:spPr bwMode="auto">
          <a:xfrm>
            <a:off x="7830373" y="5795773"/>
            <a:ext cx="1941922" cy="6127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callAPIService</a:t>
            </a:r>
          </a:p>
        </p:txBody>
      </p:sp>
      <p:grpSp>
        <p:nvGrpSpPr>
          <p:cNvPr id="91" name="Group 90">
            <a:extLst>
              <a:ext uri="{FF2B5EF4-FFF2-40B4-BE49-F238E27FC236}">
                <a16:creationId xmlns:a16="http://schemas.microsoft.com/office/drawing/2014/main" id="{106954E4-2CEC-461C-B8FB-7D42119553D5}"/>
              </a:ext>
            </a:extLst>
          </p:cNvPr>
          <p:cNvGrpSpPr/>
          <p:nvPr/>
        </p:nvGrpSpPr>
        <p:grpSpPr>
          <a:xfrm>
            <a:off x="8044205" y="4699261"/>
            <a:ext cx="1489436" cy="735607"/>
            <a:chOff x="1395165" y="2612011"/>
            <a:chExt cx="1489436" cy="1186991"/>
          </a:xfrm>
        </p:grpSpPr>
        <p:sp>
          <p:nvSpPr>
            <p:cNvPr id="92" name="Diamond 91">
              <a:extLst>
                <a:ext uri="{FF2B5EF4-FFF2-40B4-BE49-F238E27FC236}">
                  <a16:creationId xmlns:a16="http://schemas.microsoft.com/office/drawing/2014/main" id="{AABB3D3A-7B85-4FCE-8E59-9EB2CCC43E12}"/>
                </a:ext>
              </a:extLst>
            </p:cNvPr>
            <p:cNvSpPr/>
            <p:nvPr/>
          </p:nvSpPr>
          <p:spPr bwMode="auto">
            <a:xfrm>
              <a:off x="1423446" y="2612011"/>
              <a:ext cx="1461155" cy="1186991"/>
            </a:xfrm>
            <a:prstGeom prst="diamond">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93" name="TextBox 92">
              <a:extLst>
                <a:ext uri="{FF2B5EF4-FFF2-40B4-BE49-F238E27FC236}">
                  <a16:creationId xmlns:a16="http://schemas.microsoft.com/office/drawing/2014/main" id="{00297E60-1FE6-4F1F-9739-88D700667401}"/>
                </a:ext>
              </a:extLst>
            </p:cNvPr>
            <p:cNvSpPr txBox="1"/>
            <p:nvPr/>
          </p:nvSpPr>
          <p:spPr>
            <a:xfrm>
              <a:off x="1395165" y="2779648"/>
              <a:ext cx="369397" cy="834347"/>
            </a:xfrm>
            <a:prstGeom prst="rect">
              <a:avLst/>
            </a:prstGeom>
            <a:noFill/>
          </p:spPr>
          <p:txBody>
            <a:bodyPr wrap="none" lIns="182880" tIns="146304" rIns="182880" bIns="146304" rtlCol="0">
              <a:spAutoFit/>
            </a:bodyPr>
            <a:lstStyle/>
            <a:p>
              <a:pPr>
                <a:lnSpc>
                  <a:spcPct val="90000"/>
                </a:lnSpc>
                <a:spcAft>
                  <a:spcPts val="600"/>
                </a:spcAft>
              </a:pPr>
              <a:endParaRPr lang="en-US" sz="1600" dirty="0">
                <a:gradFill>
                  <a:gsLst>
                    <a:gs pos="2917">
                      <a:schemeClr val="tx1"/>
                    </a:gs>
                    <a:gs pos="30000">
                      <a:schemeClr val="tx1"/>
                    </a:gs>
                  </a:gsLst>
                  <a:lin ang="5400000" scaled="0"/>
                </a:gradFill>
              </a:endParaRPr>
            </a:p>
          </p:txBody>
        </p:sp>
      </p:grpSp>
      <p:cxnSp>
        <p:nvCxnSpPr>
          <p:cNvPr id="94" name="Straight Arrow Connector 93">
            <a:extLst>
              <a:ext uri="{FF2B5EF4-FFF2-40B4-BE49-F238E27FC236}">
                <a16:creationId xmlns:a16="http://schemas.microsoft.com/office/drawing/2014/main" id="{DAF56A04-46B9-4833-A872-1FAD4FACCF3A}"/>
              </a:ext>
            </a:extLst>
          </p:cNvPr>
          <p:cNvCxnSpPr>
            <a:cxnSpLocks/>
            <a:stCxn id="79" idx="2"/>
            <a:endCxn id="92" idx="0"/>
          </p:cNvCxnSpPr>
          <p:nvPr/>
        </p:nvCxnSpPr>
        <p:spPr>
          <a:xfrm>
            <a:off x="8801334" y="4460227"/>
            <a:ext cx="1730" cy="2390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77CB3B0-4526-4B51-952B-2AE069B67C2B}"/>
              </a:ext>
            </a:extLst>
          </p:cNvPr>
          <p:cNvSpPr txBox="1"/>
          <p:nvPr/>
        </p:nvSpPr>
        <p:spPr>
          <a:xfrm>
            <a:off x="8213192" y="4816960"/>
            <a:ext cx="1217513"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Complete?</a:t>
            </a:r>
            <a:endParaRPr lang="en-US" sz="1600" dirty="0">
              <a:gradFill>
                <a:gsLst>
                  <a:gs pos="2917">
                    <a:schemeClr val="tx1"/>
                  </a:gs>
                  <a:gs pos="30000">
                    <a:schemeClr val="tx1"/>
                  </a:gs>
                </a:gsLst>
                <a:lin ang="5400000" scaled="0"/>
              </a:gradFill>
            </a:endParaRPr>
          </a:p>
        </p:txBody>
      </p:sp>
      <p:sp>
        <p:nvSpPr>
          <p:cNvPr id="98" name="Rectangle 97">
            <a:extLst>
              <a:ext uri="{FF2B5EF4-FFF2-40B4-BE49-F238E27FC236}">
                <a16:creationId xmlns:a16="http://schemas.microsoft.com/office/drawing/2014/main" id="{5FCF8DF2-5EBF-4CC6-86A8-45356440DC32}"/>
              </a:ext>
            </a:extLst>
          </p:cNvPr>
          <p:cNvSpPr/>
          <p:nvPr/>
        </p:nvSpPr>
        <p:spPr bwMode="auto">
          <a:xfrm>
            <a:off x="10101423" y="4766113"/>
            <a:ext cx="1101365" cy="61274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Throw Exception</a:t>
            </a:r>
          </a:p>
        </p:txBody>
      </p:sp>
      <p:cxnSp>
        <p:nvCxnSpPr>
          <p:cNvPr id="99" name="Straight Arrow Connector 98">
            <a:extLst>
              <a:ext uri="{FF2B5EF4-FFF2-40B4-BE49-F238E27FC236}">
                <a16:creationId xmlns:a16="http://schemas.microsoft.com/office/drawing/2014/main" id="{6EAEA1E7-6305-412F-B4A3-87BACE562FB5}"/>
              </a:ext>
            </a:extLst>
          </p:cNvPr>
          <p:cNvCxnSpPr>
            <a:cxnSpLocks/>
            <a:stCxn id="92" idx="3"/>
            <a:endCxn id="98" idx="1"/>
          </p:cNvCxnSpPr>
          <p:nvPr/>
        </p:nvCxnSpPr>
        <p:spPr>
          <a:xfrm>
            <a:off x="9533641" y="5067065"/>
            <a:ext cx="567782" cy="54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AA6D1D4-FE65-437E-AE98-DD15BF792069}"/>
              </a:ext>
            </a:extLst>
          </p:cNvPr>
          <p:cNvSpPr txBox="1"/>
          <p:nvPr/>
        </p:nvSpPr>
        <p:spPr>
          <a:xfrm>
            <a:off x="9472627" y="4720266"/>
            <a:ext cx="574516"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No</a:t>
            </a:r>
          </a:p>
        </p:txBody>
      </p:sp>
      <p:sp>
        <p:nvSpPr>
          <p:cNvPr id="103" name="TextBox 102">
            <a:extLst>
              <a:ext uri="{FF2B5EF4-FFF2-40B4-BE49-F238E27FC236}">
                <a16:creationId xmlns:a16="http://schemas.microsoft.com/office/drawing/2014/main" id="{ECBBC40F-58B9-4B01-91C8-9CC038BDFAE2}"/>
              </a:ext>
            </a:extLst>
          </p:cNvPr>
          <p:cNvSpPr txBox="1"/>
          <p:nvPr/>
        </p:nvSpPr>
        <p:spPr>
          <a:xfrm>
            <a:off x="8828864" y="5334606"/>
            <a:ext cx="586635"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Yes</a:t>
            </a:r>
          </a:p>
        </p:txBody>
      </p:sp>
      <p:cxnSp>
        <p:nvCxnSpPr>
          <p:cNvPr id="104" name="Straight Arrow Connector 103">
            <a:extLst>
              <a:ext uri="{FF2B5EF4-FFF2-40B4-BE49-F238E27FC236}">
                <a16:creationId xmlns:a16="http://schemas.microsoft.com/office/drawing/2014/main" id="{0A78407B-C952-4953-BE1C-B08D3A6A4C9C}"/>
              </a:ext>
            </a:extLst>
          </p:cNvPr>
          <p:cNvCxnSpPr>
            <a:cxnSpLocks/>
            <a:stCxn id="92" idx="2"/>
            <a:endCxn id="90" idx="0"/>
          </p:cNvCxnSpPr>
          <p:nvPr/>
        </p:nvCxnSpPr>
        <p:spPr>
          <a:xfrm flipH="1">
            <a:off x="8801334" y="5434868"/>
            <a:ext cx="1730" cy="3609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3190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API Service Access Token </a:t>
            </a:r>
            <a:endParaRPr lang="zh-TW" altLang="en-US" dirty="0"/>
          </a:p>
        </p:txBody>
      </p:sp>
      <p:sp>
        <p:nvSpPr>
          <p:cNvPr id="51" name="TextBox 50">
            <a:extLst>
              <a:ext uri="{FF2B5EF4-FFF2-40B4-BE49-F238E27FC236}">
                <a16:creationId xmlns:a16="http://schemas.microsoft.com/office/drawing/2014/main" id="{83695B15-9899-4C9E-8FA4-E73F8495ABA2}"/>
              </a:ext>
            </a:extLst>
          </p:cNvPr>
          <p:cNvSpPr txBox="1"/>
          <p:nvPr/>
        </p:nvSpPr>
        <p:spPr>
          <a:xfrm>
            <a:off x="384087" y="1391038"/>
            <a:ext cx="11389991"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Caller doesn’t deal with API Token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API Token stored at </a:t>
            </a:r>
            <a:r>
              <a:rPr lang="en-US" sz="2400" b="1" u="sng" dirty="0" err="1">
                <a:gradFill>
                  <a:gsLst>
                    <a:gs pos="2917">
                      <a:schemeClr val="tx1"/>
                    </a:gs>
                    <a:gs pos="30000">
                      <a:schemeClr val="tx1"/>
                    </a:gs>
                  </a:gsLst>
                  <a:lin ang="5400000" scaled="0"/>
                </a:gradFill>
              </a:rPr>
              <a:t>EmployeeSession</a:t>
            </a:r>
            <a:r>
              <a:rPr lang="en-US" sz="2400" dirty="0">
                <a:gradFill>
                  <a:gsLst>
                    <a:gs pos="2917">
                      <a:schemeClr val="tx1"/>
                    </a:gs>
                    <a:gs pos="30000">
                      <a:schemeClr val="tx1"/>
                    </a:gs>
                  </a:gsLst>
                  <a:lin ang="5400000" scaled="0"/>
                </a:gradFill>
              </a:rPr>
              <a:t>, and only.</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don’t care when API Token get expired.</a:t>
            </a:r>
          </a:p>
          <a:p>
            <a:pPr marL="342900" indent="-342900">
              <a:lnSpc>
                <a:spcPct val="90000"/>
              </a:lnSpc>
              <a:spcAft>
                <a:spcPts val="600"/>
              </a:spcAft>
              <a:buFont typeface="Arial" panose="020B0604020202020204" pitchFamily="34" charset="0"/>
              <a:buChar char="•"/>
            </a:pPr>
            <a:r>
              <a:rPr lang="en-US" altLang="zh-TW" sz="2400" dirty="0" err="1">
                <a:gradFill>
                  <a:gsLst>
                    <a:gs pos="2917">
                      <a:schemeClr val="tx1"/>
                    </a:gs>
                    <a:gs pos="30000">
                      <a:schemeClr val="tx1"/>
                    </a:gs>
                  </a:gsLst>
                  <a:lin ang="5400000" scaled="0"/>
                </a:gradFill>
              </a:rPr>
              <a:t>apiHelper</a:t>
            </a:r>
            <a:r>
              <a:rPr lang="en-US" altLang="zh-TW" sz="2400" dirty="0">
                <a:gradFill>
                  <a:gsLst>
                    <a:gs pos="2917">
                      <a:schemeClr val="tx1"/>
                    </a:gs>
                    <a:gs pos="30000">
                      <a:schemeClr val="tx1"/>
                    </a:gs>
                  </a:gsLst>
                  <a:lin ang="5400000" scaled="0"/>
                </a:gradFill>
              </a:rPr>
              <a:t> offers below methods as well</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pic>
        <p:nvPicPr>
          <p:cNvPr id="52" name="Picture 51">
            <a:extLst>
              <a:ext uri="{FF2B5EF4-FFF2-40B4-BE49-F238E27FC236}">
                <a16:creationId xmlns:a16="http://schemas.microsoft.com/office/drawing/2014/main" id="{E21E8B9F-88D3-4EE3-A7F9-8737694C678E}"/>
              </a:ext>
            </a:extLst>
          </p:cNvPr>
          <p:cNvPicPr>
            <a:picLocks noChangeAspect="1"/>
          </p:cNvPicPr>
          <p:nvPr/>
        </p:nvPicPr>
        <p:blipFill>
          <a:blip r:embed="rId3"/>
          <a:stretch>
            <a:fillRect/>
          </a:stretch>
        </p:blipFill>
        <p:spPr>
          <a:xfrm>
            <a:off x="8916971" y="166115"/>
            <a:ext cx="3124200" cy="1914525"/>
          </a:xfrm>
          <a:prstGeom prst="rect">
            <a:avLst/>
          </a:prstGeom>
        </p:spPr>
      </p:pic>
      <p:pic>
        <p:nvPicPr>
          <p:cNvPr id="2" name="Picture 1">
            <a:extLst>
              <a:ext uri="{FF2B5EF4-FFF2-40B4-BE49-F238E27FC236}">
                <a16:creationId xmlns:a16="http://schemas.microsoft.com/office/drawing/2014/main" id="{56CAE79C-6E24-4B08-BDC2-359E439864A9}"/>
              </a:ext>
            </a:extLst>
          </p:cNvPr>
          <p:cNvPicPr>
            <a:picLocks noChangeAspect="1"/>
          </p:cNvPicPr>
          <p:nvPr/>
        </p:nvPicPr>
        <p:blipFill>
          <a:blip r:embed="rId4"/>
          <a:stretch>
            <a:fillRect/>
          </a:stretch>
        </p:blipFill>
        <p:spPr>
          <a:xfrm>
            <a:off x="901977" y="3399099"/>
            <a:ext cx="10029825" cy="257175"/>
          </a:xfrm>
          <a:prstGeom prst="rect">
            <a:avLst/>
          </a:prstGeom>
        </p:spPr>
      </p:pic>
      <p:pic>
        <p:nvPicPr>
          <p:cNvPr id="6" name="Picture 5">
            <a:extLst>
              <a:ext uri="{FF2B5EF4-FFF2-40B4-BE49-F238E27FC236}">
                <a16:creationId xmlns:a16="http://schemas.microsoft.com/office/drawing/2014/main" id="{189DB6E1-D322-4DE2-ADFC-71799CB30FE5}"/>
              </a:ext>
            </a:extLst>
          </p:cNvPr>
          <p:cNvPicPr>
            <a:picLocks noChangeAspect="1"/>
          </p:cNvPicPr>
          <p:nvPr/>
        </p:nvPicPr>
        <p:blipFill>
          <a:blip r:embed="rId5"/>
          <a:stretch>
            <a:fillRect/>
          </a:stretch>
        </p:blipFill>
        <p:spPr>
          <a:xfrm>
            <a:off x="901977" y="3858136"/>
            <a:ext cx="8496300" cy="257175"/>
          </a:xfrm>
          <a:prstGeom prst="rect">
            <a:avLst/>
          </a:prstGeom>
        </p:spPr>
      </p:pic>
    </p:spTree>
    <p:extLst>
      <p:ext uri="{BB962C8B-B14F-4D97-AF65-F5344CB8AC3E}">
        <p14:creationId xmlns:p14="http://schemas.microsoft.com/office/powerpoint/2010/main" val="35315974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289511"/>
            <a:ext cx="11655840" cy="899665"/>
          </a:xfrm>
        </p:spPr>
        <p:txBody>
          <a:bodyPr/>
          <a:lstStyle/>
          <a:p>
            <a:r>
              <a:rPr lang="en-US" altLang="zh-TW" dirty="0"/>
              <a:t>Navigation &amp; Permissions </a:t>
            </a:r>
            <a:endParaRPr lang="zh-TW" altLang="en-US" dirty="0"/>
          </a:p>
        </p:txBody>
      </p:sp>
      <p:grpSp>
        <p:nvGrpSpPr>
          <p:cNvPr id="138" name="Group 137">
            <a:extLst>
              <a:ext uri="{FF2B5EF4-FFF2-40B4-BE49-F238E27FC236}">
                <a16:creationId xmlns:a16="http://schemas.microsoft.com/office/drawing/2014/main" id="{987D956C-BEDB-4C4A-AE16-9AC9E08B1918}"/>
              </a:ext>
            </a:extLst>
          </p:cNvPr>
          <p:cNvGrpSpPr/>
          <p:nvPr/>
        </p:nvGrpSpPr>
        <p:grpSpPr>
          <a:xfrm>
            <a:off x="490193" y="1458136"/>
            <a:ext cx="4783581" cy="4171483"/>
            <a:chOff x="75413" y="1448709"/>
            <a:chExt cx="4783581" cy="4171483"/>
          </a:xfrm>
        </p:grpSpPr>
        <p:sp>
          <p:nvSpPr>
            <p:cNvPr id="110" name="TextBox 109">
              <a:extLst>
                <a:ext uri="{FF2B5EF4-FFF2-40B4-BE49-F238E27FC236}">
                  <a16:creationId xmlns:a16="http://schemas.microsoft.com/office/drawing/2014/main" id="{2B3518A8-2E5C-4D8E-B290-56F730C715DC}"/>
                </a:ext>
              </a:extLst>
            </p:cNvPr>
            <p:cNvSpPr txBox="1"/>
            <p:nvPr/>
          </p:nvSpPr>
          <p:spPr>
            <a:xfrm>
              <a:off x="75413" y="1448709"/>
              <a:ext cx="3149004"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Models/RestfulAPIHelper.cs</a:t>
              </a:r>
            </a:p>
          </p:txBody>
        </p:sp>
        <p:pic>
          <p:nvPicPr>
            <p:cNvPr id="137" name="Picture 136">
              <a:extLst>
                <a:ext uri="{FF2B5EF4-FFF2-40B4-BE49-F238E27FC236}">
                  <a16:creationId xmlns:a16="http://schemas.microsoft.com/office/drawing/2014/main" id="{0D1A6A49-F8D2-420D-957A-7E13E974BA74}"/>
                </a:ext>
              </a:extLst>
            </p:cNvPr>
            <p:cNvPicPr>
              <a:picLocks noChangeAspect="1"/>
            </p:cNvPicPr>
            <p:nvPr/>
          </p:nvPicPr>
          <p:blipFill>
            <a:blip r:embed="rId3"/>
            <a:stretch>
              <a:fillRect/>
            </a:stretch>
          </p:blipFill>
          <p:spPr>
            <a:xfrm>
              <a:off x="115400" y="1866508"/>
              <a:ext cx="4743594" cy="3753684"/>
            </a:xfrm>
            <a:prstGeom prst="rect">
              <a:avLst/>
            </a:prstGeom>
            <a:ln>
              <a:solidFill>
                <a:schemeClr val="tx1"/>
              </a:solidFill>
            </a:ln>
          </p:spPr>
        </p:pic>
      </p:grpSp>
      <p:pic>
        <p:nvPicPr>
          <p:cNvPr id="152" name="Picture 151">
            <a:extLst>
              <a:ext uri="{FF2B5EF4-FFF2-40B4-BE49-F238E27FC236}">
                <a16:creationId xmlns:a16="http://schemas.microsoft.com/office/drawing/2014/main" id="{7FE79957-EE25-4F84-9429-CF5FBBA53689}"/>
              </a:ext>
            </a:extLst>
          </p:cNvPr>
          <p:cNvPicPr>
            <a:picLocks noChangeAspect="1"/>
          </p:cNvPicPr>
          <p:nvPr/>
        </p:nvPicPr>
        <p:blipFill>
          <a:blip r:embed="rId4"/>
          <a:stretch>
            <a:fillRect/>
          </a:stretch>
        </p:blipFill>
        <p:spPr>
          <a:xfrm>
            <a:off x="6511941" y="842497"/>
            <a:ext cx="5377037" cy="596660"/>
          </a:xfrm>
          <a:prstGeom prst="rect">
            <a:avLst/>
          </a:prstGeom>
        </p:spPr>
      </p:pic>
      <p:grpSp>
        <p:nvGrpSpPr>
          <p:cNvPr id="2" name="Group 1"/>
          <p:cNvGrpSpPr/>
          <p:nvPr/>
        </p:nvGrpSpPr>
        <p:grpSpPr>
          <a:xfrm>
            <a:off x="4085494" y="1456919"/>
            <a:ext cx="7737495" cy="4782280"/>
            <a:chOff x="4085494" y="1456919"/>
            <a:chExt cx="7737495" cy="4782280"/>
          </a:xfrm>
        </p:grpSpPr>
        <p:grpSp>
          <p:nvGrpSpPr>
            <p:cNvPr id="150" name="Group 149">
              <a:extLst>
                <a:ext uri="{FF2B5EF4-FFF2-40B4-BE49-F238E27FC236}">
                  <a16:creationId xmlns:a16="http://schemas.microsoft.com/office/drawing/2014/main" id="{25249D18-111A-4AE5-9E0E-D93F8AE22D1D}"/>
                </a:ext>
              </a:extLst>
            </p:cNvPr>
            <p:cNvGrpSpPr/>
            <p:nvPr/>
          </p:nvGrpSpPr>
          <p:grpSpPr>
            <a:xfrm>
              <a:off x="4085494" y="1456919"/>
              <a:ext cx="7737495" cy="4782280"/>
              <a:chOff x="4111997" y="1448838"/>
              <a:chExt cx="7737495" cy="4782280"/>
            </a:xfrm>
            <a:solidFill>
              <a:schemeClr val="bg1">
                <a:lumMod val="85000"/>
              </a:schemeClr>
            </a:solidFill>
          </p:grpSpPr>
          <p:sp>
            <p:nvSpPr>
              <p:cNvPr id="148" name="Trapezoid 147">
                <a:extLst>
                  <a:ext uri="{FF2B5EF4-FFF2-40B4-BE49-F238E27FC236}">
                    <a16:creationId xmlns:a16="http://schemas.microsoft.com/office/drawing/2014/main" id="{E495354D-028B-4E54-A5DE-092415D35EFA}"/>
                  </a:ext>
                </a:extLst>
              </p:cNvPr>
              <p:cNvSpPr/>
              <p:nvPr/>
            </p:nvSpPr>
            <p:spPr bwMode="auto">
              <a:xfrm rot="16200000">
                <a:off x="2782828" y="2787305"/>
                <a:ext cx="4772981" cy="2114644"/>
              </a:xfrm>
              <a:prstGeom prst="trapezoid">
                <a:avLst>
                  <a:gd name="adj" fmla="val 103457"/>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49" name="Rectangle 148">
                <a:extLst>
                  <a:ext uri="{FF2B5EF4-FFF2-40B4-BE49-F238E27FC236}">
                    <a16:creationId xmlns:a16="http://schemas.microsoft.com/office/drawing/2014/main" id="{E988EB6F-5E30-41FD-AC20-4706AFD6D274}"/>
                  </a:ext>
                </a:extLst>
              </p:cNvPr>
              <p:cNvSpPr/>
              <p:nvPr/>
            </p:nvSpPr>
            <p:spPr bwMode="auto">
              <a:xfrm>
                <a:off x="6230461" y="1448838"/>
                <a:ext cx="5619031" cy="478228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grpSp>
          <p:nvGrpSpPr>
            <p:cNvPr id="151" name="Group 150">
              <a:extLst>
                <a:ext uri="{FF2B5EF4-FFF2-40B4-BE49-F238E27FC236}">
                  <a16:creationId xmlns:a16="http://schemas.microsoft.com/office/drawing/2014/main" id="{55E31F45-A6E5-4260-B3D5-635533382C47}"/>
                </a:ext>
              </a:extLst>
            </p:cNvPr>
            <p:cNvGrpSpPr/>
            <p:nvPr/>
          </p:nvGrpSpPr>
          <p:grpSpPr>
            <a:xfrm>
              <a:off x="6445952" y="1696530"/>
              <a:ext cx="5092046" cy="4320020"/>
              <a:chOff x="6445952" y="1696530"/>
              <a:chExt cx="5092046" cy="4320020"/>
            </a:xfrm>
          </p:grpSpPr>
          <p:sp>
            <p:nvSpPr>
              <p:cNvPr id="111" name="Rectangle 110">
                <a:extLst>
                  <a:ext uri="{FF2B5EF4-FFF2-40B4-BE49-F238E27FC236}">
                    <a16:creationId xmlns:a16="http://schemas.microsoft.com/office/drawing/2014/main" id="{3A9C7D30-4308-47C8-92C7-9351BC8B332E}"/>
                  </a:ext>
                </a:extLst>
              </p:cNvPr>
              <p:cNvSpPr/>
              <p:nvPr/>
            </p:nvSpPr>
            <p:spPr bwMode="auto">
              <a:xfrm>
                <a:off x="6445952" y="1696530"/>
                <a:ext cx="1941922" cy="6127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Call API: /token</a:t>
                </a:r>
              </a:p>
            </p:txBody>
          </p:sp>
          <p:sp>
            <p:nvSpPr>
              <p:cNvPr id="112" name="Rectangle 111">
                <a:extLst>
                  <a:ext uri="{FF2B5EF4-FFF2-40B4-BE49-F238E27FC236}">
                    <a16:creationId xmlns:a16="http://schemas.microsoft.com/office/drawing/2014/main" id="{46B144E1-5EDB-4064-AA3E-D9845FCFFC5E}"/>
                  </a:ext>
                </a:extLst>
              </p:cNvPr>
              <p:cNvSpPr/>
              <p:nvPr/>
            </p:nvSpPr>
            <p:spPr bwMode="auto">
              <a:xfrm>
                <a:off x="6445952" y="2611961"/>
                <a:ext cx="1941922" cy="6127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Get API Response</a:t>
                </a:r>
              </a:p>
            </p:txBody>
          </p:sp>
          <p:grpSp>
            <p:nvGrpSpPr>
              <p:cNvPr id="113" name="Group 112">
                <a:extLst>
                  <a:ext uri="{FF2B5EF4-FFF2-40B4-BE49-F238E27FC236}">
                    <a16:creationId xmlns:a16="http://schemas.microsoft.com/office/drawing/2014/main" id="{99312BB6-3900-4E1A-A9A4-DF5A04C80B2B}"/>
                  </a:ext>
                </a:extLst>
              </p:cNvPr>
              <p:cNvGrpSpPr/>
              <p:nvPr/>
            </p:nvGrpSpPr>
            <p:grpSpPr>
              <a:xfrm>
                <a:off x="6685884" y="3527392"/>
                <a:ext cx="1461155" cy="735607"/>
                <a:chOff x="1423446" y="2612011"/>
                <a:chExt cx="1461155" cy="1186991"/>
              </a:xfrm>
            </p:grpSpPr>
            <p:sp>
              <p:nvSpPr>
                <p:cNvPr id="114" name="Diamond 113">
                  <a:extLst>
                    <a:ext uri="{FF2B5EF4-FFF2-40B4-BE49-F238E27FC236}">
                      <a16:creationId xmlns:a16="http://schemas.microsoft.com/office/drawing/2014/main" id="{3AC774BD-D996-424C-A6EB-54DAC579870C}"/>
                    </a:ext>
                  </a:extLst>
                </p:cNvPr>
                <p:cNvSpPr/>
                <p:nvPr/>
              </p:nvSpPr>
              <p:spPr bwMode="auto">
                <a:xfrm>
                  <a:off x="1423446" y="2612011"/>
                  <a:ext cx="1461155" cy="1186991"/>
                </a:xfrm>
                <a:prstGeom prst="diamond">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15" name="TextBox 114">
                  <a:extLst>
                    <a:ext uri="{FF2B5EF4-FFF2-40B4-BE49-F238E27FC236}">
                      <a16:creationId xmlns:a16="http://schemas.microsoft.com/office/drawing/2014/main" id="{818D7714-88FB-43A4-8D91-4B1C622B42F3}"/>
                    </a:ext>
                  </a:extLst>
                </p:cNvPr>
                <p:cNvSpPr txBox="1"/>
                <p:nvPr/>
              </p:nvSpPr>
              <p:spPr>
                <a:xfrm>
                  <a:off x="1823325" y="2833029"/>
                  <a:ext cx="643446" cy="744952"/>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OK?</a:t>
                  </a:r>
                  <a:endParaRPr lang="en-US" sz="1400" dirty="0">
                    <a:gradFill>
                      <a:gsLst>
                        <a:gs pos="2917">
                          <a:schemeClr val="tx1"/>
                        </a:gs>
                        <a:gs pos="30000">
                          <a:schemeClr val="tx1"/>
                        </a:gs>
                      </a:gsLst>
                      <a:lin ang="5400000" scaled="0"/>
                    </a:gradFill>
                  </a:endParaRPr>
                </a:p>
              </p:txBody>
            </p:sp>
          </p:grpSp>
          <p:cxnSp>
            <p:nvCxnSpPr>
              <p:cNvPr id="116" name="Straight Arrow Connector 115">
                <a:extLst>
                  <a:ext uri="{FF2B5EF4-FFF2-40B4-BE49-F238E27FC236}">
                    <a16:creationId xmlns:a16="http://schemas.microsoft.com/office/drawing/2014/main" id="{39D359FD-970D-46A5-B7FB-A76E915445F6}"/>
                  </a:ext>
                </a:extLst>
              </p:cNvPr>
              <p:cNvCxnSpPr>
                <a:cxnSpLocks/>
                <a:stCxn id="111" idx="2"/>
                <a:endCxn id="112" idx="0"/>
              </p:cNvCxnSpPr>
              <p:nvPr/>
            </p:nvCxnSpPr>
            <p:spPr>
              <a:xfrm>
                <a:off x="7416913" y="2309272"/>
                <a:ext cx="0" cy="3026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922E68E5-DF97-4FF1-AE1F-0949718443A0}"/>
                  </a:ext>
                </a:extLst>
              </p:cNvPr>
              <p:cNvCxnSpPr>
                <a:cxnSpLocks/>
                <a:stCxn id="112" idx="2"/>
                <a:endCxn id="114" idx="0"/>
              </p:cNvCxnSpPr>
              <p:nvPr/>
            </p:nvCxnSpPr>
            <p:spPr>
              <a:xfrm flipH="1">
                <a:off x="7416462" y="3224703"/>
                <a:ext cx="451" cy="3026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F9754D10-2DFF-4FDC-843C-711D07F95DBB}"/>
                  </a:ext>
                </a:extLst>
              </p:cNvPr>
              <p:cNvSpPr/>
              <p:nvPr/>
            </p:nvSpPr>
            <p:spPr bwMode="auto">
              <a:xfrm>
                <a:off x="6445952" y="4533430"/>
                <a:ext cx="1941922" cy="6127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After Login Initial</a:t>
                </a:r>
              </a:p>
            </p:txBody>
          </p:sp>
          <p:cxnSp>
            <p:nvCxnSpPr>
              <p:cNvPr id="120" name="Straight Arrow Connector 119">
                <a:extLst>
                  <a:ext uri="{FF2B5EF4-FFF2-40B4-BE49-F238E27FC236}">
                    <a16:creationId xmlns:a16="http://schemas.microsoft.com/office/drawing/2014/main" id="{4D256CBA-5CC0-47B2-8310-2AB56AE1C0E9}"/>
                  </a:ext>
                </a:extLst>
              </p:cNvPr>
              <p:cNvCxnSpPr>
                <a:cxnSpLocks/>
                <a:stCxn id="114" idx="2"/>
                <a:endCxn id="119" idx="0"/>
              </p:cNvCxnSpPr>
              <p:nvPr/>
            </p:nvCxnSpPr>
            <p:spPr>
              <a:xfrm>
                <a:off x="7416462" y="4262999"/>
                <a:ext cx="451" cy="270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698D0C34-0236-4AC6-9D6F-6B96E25E4154}"/>
                  </a:ext>
                </a:extLst>
              </p:cNvPr>
              <p:cNvSpPr/>
              <p:nvPr/>
            </p:nvSpPr>
            <p:spPr bwMode="auto">
              <a:xfrm>
                <a:off x="6445952" y="5403808"/>
                <a:ext cx="1941922" cy="6127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Call API: /Permissions</a:t>
                </a:r>
              </a:p>
            </p:txBody>
          </p:sp>
          <p:cxnSp>
            <p:nvCxnSpPr>
              <p:cNvPr id="124" name="Straight Arrow Connector 123">
                <a:extLst>
                  <a:ext uri="{FF2B5EF4-FFF2-40B4-BE49-F238E27FC236}">
                    <a16:creationId xmlns:a16="http://schemas.microsoft.com/office/drawing/2014/main" id="{7699AD9F-9FA4-4E91-B60C-57F97659C731}"/>
                  </a:ext>
                </a:extLst>
              </p:cNvPr>
              <p:cNvCxnSpPr>
                <a:cxnSpLocks/>
                <a:stCxn id="119" idx="2"/>
                <a:endCxn id="123" idx="0"/>
              </p:cNvCxnSpPr>
              <p:nvPr/>
            </p:nvCxnSpPr>
            <p:spPr>
              <a:xfrm>
                <a:off x="7416913" y="5146172"/>
                <a:ext cx="0" cy="2576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353F3B1C-3967-4630-B484-FE588D5BAA23}"/>
                  </a:ext>
                </a:extLst>
              </p:cNvPr>
              <p:cNvSpPr/>
              <p:nvPr/>
            </p:nvSpPr>
            <p:spPr bwMode="auto">
              <a:xfrm>
                <a:off x="9596076" y="2611961"/>
                <a:ext cx="1941922" cy="6127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Initial Permissions</a:t>
                </a:r>
              </a:p>
            </p:txBody>
          </p:sp>
          <p:cxnSp>
            <p:nvCxnSpPr>
              <p:cNvPr id="130" name="Connector: Elbow 129">
                <a:extLst>
                  <a:ext uri="{FF2B5EF4-FFF2-40B4-BE49-F238E27FC236}">
                    <a16:creationId xmlns:a16="http://schemas.microsoft.com/office/drawing/2014/main" id="{BE2BE9AD-027E-4520-B28F-A5C2DCF05620}"/>
                  </a:ext>
                </a:extLst>
              </p:cNvPr>
              <p:cNvCxnSpPr>
                <a:cxnSpLocks/>
                <a:stCxn id="123" idx="3"/>
                <a:endCxn id="129" idx="1"/>
              </p:cNvCxnSpPr>
              <p:nvPr/>
            </p:nvCxnSpPr>
            <p:spPr>
              <a:xfrm flipV="1">
                <a:off x="8387874" y="2918332"/>
                <a:ext cx="1208202" cy="279184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AEAAC830-CCAB-4E16-A31B-4294C3E2BEAE}"/>
                  </a:ext>
                </a:extLst>
              </p:cNvPr>
              <p:cNvCxnSpPr>
                <a:cxnSpLocks/>
                <a:stCxn id="129" idx="2"/>
                <a:endCxn id="133" idx="0"/>
              </p:cNvCxnSpPr>
              <p:nvPr/>
            </p:nvCxnSpPr>
            <p:spPr>
              <a:xfrm>
                <a:off x="10567037" y="3224703"/>
                <a:ext cx="0" cy="4100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B9B13A71-71CA-4DC6-9198-593FF59DCFA7}"/>
                  </a:ext>
                </a:extLst>
              </p:cNvPr>
              <p:cNvSpPr/>
              <p:nvPr/>
            </p:nvSpPr>
            <p:spPr bwMode="auto">
              <a:xfrm>
                <a:off x="9596076" y="3634734"/>
                <a:ext cx="1941922" cy="6127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Store Permissions &amp; Navigation at Session</a:t>
                </a:r>
              </a:p>
            </p:txBody>
          </p:sp>
        </p:grpSp>
        <p:sp>
          <p:nvSpPr>
            <p:cNvPr id="26" name="TextBox 25">
              <a:extLst/>
            </p:cNvPr>
            <p:cNvSpPr txBox="1"/>
            <p:nvPr/>
          </p:nvSpPr>
          <p:spPr>
            <a:xfrm>
              <a:off x="7387504" y="4147304"/>
              <a:ext cx="586635"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Yes</a:t>
              </a:r>
            </a:p>
          </p:txBody>
        </p:sp>
      </p:grpSp>
    </p:spTree>
    <p:extLst>
      <p:ext uri="{BB962C8B-B14F-4D97-AF65-F5344CB8AC3E}">
        <p14:creationId xmlns:p14="http://schemas.microsoft.com/office/powerpoint/2010/main" val="1787645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289511"/>
            <a:ext cx="11655840" cy="899665"/>
          </a:xfrm>
        </p:spPr>
        <p:txBody>
          <a:bodyPr/>
          <a:lstStyle/>
          <a:p>
            <a:r>
              <a:rPr lang="en-US" altLang="zh-TW" dirty="0"/>
              <a:t>Navigation &amp; Permissions </a:t>
            </a:r>
            <a:endParaRPr lang="zh-TW" altLang="en-US" dirty="0"/>
          </a:p>
        </p:txBody>
      </p:sp>
      <p:pic>
        <p:nvPicPr>
          <p:cNvPr id="152" name="Picture 151">
            <a:extLst>
              <a:ext uri="{FF2B5EF4-FFF2-40B4-BE49-F238E27FC236}">
                <a16:creationId xmlns:a16="http://schemas.microsoft.com/office/drawing/2014/main" id="{7FE79957-EE25-4F84-9429-CF5FBBA53689}"/>
              </a:ext>
            </a:extLst>
          </p:cNvPr>
          <p:cNvPicPr>
            <a:picLocks noChangeAspect="1"/>
          </p:cNvPicPr>
          <p:nvPr/>
        </p:nvPicPr>
        <p:blipFill>
          <a:blip r:embed="rId3"/>
          <a:stretch>
            <a:fillRect/>
          </a:stretch>
        </p:blipFill>
        <p:spPr>
          <a:xfrm>
            <a:off x="384516" y="1313838"/>
            <a:ext cx="7699114" cy="854328"/>
          </a:xfrm>
          <a:prstGeom prst="rect">
            <a:avLst/>
          </a:prstGeom>
        </p:spPr>
      </p:pic>
      <p:grpSp>
        <p:nvGrpSpPr>
          <p:cNvPr id="6" name="Group 5">
            <a:extLst>
              <a:ext uri="{FF2B5EF4-FFF2-40B4-BE49-F238E27FC236}">
                <a16:creationId xmlns:a16="http://schemas.microsoft.com/office/drawing/2014/main" id="{6BCD83C5-67C8-4C6A-8C6E-3AED7E6F1530}"/>
              </a:ext>
            </a:extLst>
          </p:cNvPr>
          <p:cNvGrpSpPr/>
          <p:nvPr/>
        </p:nvGrpSpPr>
        <p:grpSpPr>
          <a:xfrm>
            <a:off x="269240" y="2512482"/>
            <a:ext cx="10896398" cy="763384"/>
            <a:chOff x="269240" y="2512482"/>
            <a:chExt cx="10896398" cy="763384"/>
          </a:xfrm>
        </p:grpSpPr>
        <p:grpSp>
          <p:nvGrpSpPr>
            <p:cNvPr id="29" name="Group 28">
              <a:extLst>
                <a:ext uri="{FF2B5EF4-FFF2-40B4-BE49-F238E27FC236}">
                  <a16:creationId xmlns:a16="http://schemas.microsoft.com/office/drawing/2014/main" id="{56ED23C5-1607-4DF2-986B-8D45029CDE29}"/>
                </a:ext>
              </a:extLst>
            </p:cNvPr>
            <p:cNvGrpSpPr/>
            <p:nvPr/>
          </p:nvGrpSpPr>
          <p:grpSpPr>
            <a:xfrm>
              <a:off x="269240" y="2512482"/>
              <a:ext cx="10896398" cy="763384"/>
              <a:chOff x="269240" y="3711142"/>
              <a:chExt cx="10896398" cy="763384"/>
            </a:xfrm>
          </p:grpSpPr>
          <p:sp>
            <p:nvSpPr>
              <p:cNvPr id="30" name="Rectangle 29">
                <a:extLst>
                  <a:ext uri="{FF2B5EF4-FFF2-40B4-BE49-F238E27FC236}">
                    <a16:creationId xmlns:a16="http://schemas.microsoft.com/office/drawing/2014/main" id="{AB289E0D-FA5E-42B3-A810-4B01886A2BFE}"/>
                  </a:ext>
                </a:extLst>
              </p:cNvPr>
              <p:cNvSpPr/>
              <p:nvPr/>
            </p:nvSpPr>
            <p:spPr>
              <a:xfrm>
                <a:off x="384516" y="4166749"/>
                <a:ext cx="10781122" cy="307777"/>
              </a:xfrm>
              <a:prstGeom prst="rect">
                <a:avLst/>
              </a:prstGeom>
              <a:solidFill>
                <a:schemeClr val="bg1">
                  <a:lumMod val="85000"/>
                </a:schemeClr>
              </a:solidFill>
              <a:ln>
                <a:solidFill>
                  <a:schemeClr val="bg1">
                    <a:lumMod val="50000"/>
                  </a:schemeClr>
                </a:solidFill>
              </a:ln>
            </p:spPr>
            <p:txBody>
              <a:bodyPr wrap="square">
                <a:spAutoFit/>
              </a:bodyPr>
              <a:lstStyle/>
              <a:p>
                <a:r>
                  <a:rPr lang="en-US" sz="1400" dirty="0"/>
                  <a:t>10,20,30,40,41,42</a:t>
                </a:r>
              </a:p>
            </p:txBody>
          </p:sp>
          <p:sp>
            <p:nvSpPr>
              <p:cNvPr id="31" name="TextBox 30">
                <a:extLst>
                  <a:ext uri="{FF2B5EF4-FFF2-40B4-BE49-F238E27FC236}">
                    <a16:creationId xmlns:a16="http://schemas.microsoft.com/office/drawing/2014/main" id="{DE8F0166-347D-4C0E-A28C-6ED9D169AF13}"/>
                  </a:ext>
                </a:extLst>
              </p:cNvPr>
              <p:cNvSpPr txBox="1"/>
              <p:nvPr/>
            </p:nvSpPr>
            <p:spPr>
              <a:xfrm>
                <a:off x="269240" y="3711142"/>
                <a:ext cx="369397" cy="544765"/>
              </a:xfrm>
              <a:prstGeom prst="rect">
                <a:avLst/>
              </a:prstGeom>
              <a:noFill/>
            </p:spPr>
            <p:txBody>
              <a:bodyPr wrap="none" lIns="182880" tIns="146304" rIns="182880" bIns="146304" rtlCol="0">
                <a:spAutoFit/>
              </a:bodyPr>
              <a:lstStyle/>
              <a:p>
                <a:pPr>
                  <a:lnSpc>
                    <a:spcPct val="90000"/>
                  </a:lnSpc>
                  <a:spcAft>
                    <a:spcPts val="600"/>
                  </a:spcAft>
                </a:pPr>
                <a:endParaRPr lang="en-US" dirty="0">
                  <a:gradFill>
                    <a:gsLst>
                      <a:gs pos="2917">
                        <a:schemeClr val="tx1"/>
                      </a:gs>
                      <a:gs pos="30000">
                        <a:schemeClr val="tx1"/>
                      </a:gs>
                    </a:gsLst>
                    <a:lin ang="5400000" scaled="0"/>
                  </a:gradFill>
                </a:endParaRPr>
              </a:p>
            </p:txBody>
          </p:sp>
        </p:grpSp>
        <p:pic>
          <p:nvPicPr>
            <p:cNvPr id="4" name="Picture 3">
              <a:extLst>
                <a:ext uri="{FF2B5EF4-FFF2-40B4-BE49-F238E27FC236}">
                  <a16:creationId xmlns:a16="http://schemas.microsoft.com/office/drawing/2014/main" id="{0943537A-E0C2-4065-AF4D-EE5FEF04BC0E}"/>
                </a:ext>
              </a:extLst>
            </p:cNvPr>
            <p:cNvPicPr>
              <a:picLocks noChangeAspect="1"/>
            </p:cNvPicPr>
            <p:nvPr/>
          </p:nvPicPr>
          <p:blipFill>
            <a:blip r:embed="rId4"/>
            <a:stretch>
              <a:fillRect/>
            </a:stretch>
          </p:blipFill>
          <p:spPr>
            <a:xfrm>
              <a:off x="356581" y="2616751"/>
              <a:ext cx="5162550" cy="323850"/>
            </a:xfrm>
            <a:prstGeom prst="rect">
              <a:avLst/>
            </a:prstGeom>
          </p:spPr>
        </p:pic>
      </p:grpSp>
      <p:grpSp>
        <p:nvGrpSpPr>
          <p:cNvPr id="8" name="Group 7">
            <a:extLst>
              <a:ext uri="{FF2B5EF4-FFF2-40B4-BE49-F238E27FC236}">
                <a16:creationId xmlns:a16="http://schemas.microsoft.com/office/drawing/2014/main" id="{FD4DE0C4-0F5F-4794-82BD-048E2375ED3F}"/>
              </a:ext>
            </a:extLst>
          </p:cNvPr>
          <p:cNvGrpSpPr/>
          <p:nvPr/>
        </p:nvGrpSpPr>
        <p:grpSpPr>
          <a:xfrm>
            <a:off x="356581" y="3731890"/>
            <a:ext cx="10809057" cy="2347736"/>
            <a:chOff x="356581" y="3731890"/>
            <a:chExt cx="10809057" cy="2347736"/>
          </a:xfrm>
        </p:grpSpPr>
        <p:sp>
          <p:nvSpPr>
            <p:cNvPr id="2" name="Rectangle 1">
              <a:extLst>
                <a:ext uri="{FF2B5EF4-FFF2-40B4-BE49-F238E27FC236}">
                  <a16:creationId xmlns:a16="http://schemas.microsoft.com/office/drawing/2014/main" id="{848024A0-B83A-44C1-A343-805677158714}"/>
                </a:ext>
              </a:extLst>
            </p:cNvPr>
            <p:cNvSpPr/>
            <p:nvPr/>
          </p:nvSpPr>
          <p:spPr>
            <a:xfrm>
              <a:off x="384516" y="4048301"/>
              <a:ext cx="10781122" cy="2031325"/>
            </a:xfrm>
            <a:prstGeom prst="rect">
              <a:avLst/>
            </a:prstGeom>
            <a:solidFill>
              <a:schemeClr val="bg1">
                <a:lumMod val="85000"/>
              </a:schemeClr>
            </a:solidFill>
            <a:ln>
              <a:solidFill>
                <a:schemeClr val="bg1">
                  <a:lumMod val="50000"/>
                </a:schemeClr>
              </a:solidFill>
            </a:ln>
          </p:spPr>
          <p:txBody>
            <a:bodyPr wrap="square">
              <a:spAutoFit/>
            </a:bodyPr>
            <a:lstStyle/>
            <a:p>
              <a:r>
                <a:rPr lang="en-US" sz="1400" dirty="0"/>
                <a:t>&lt;li id="</a:t>
              </a:r>
              <a:r>
                <a:rPr lang="en-US" sz="1400" dirty="0" err="1"/>
                <a:t>menuFactory</a:t>
              </a:r>
              <a:r>
                <a:rPr lang="en-US" sz="1400" dirty="0"/>
                <a:t>"&gt;&lt;a </a:t>
              </a:r>
              <a:r>
                <a:rPr lang="en-US" sz="1400" dirty="0" err="1"/>
                <a:t>href</a:t>
              </a:r>
              <a:r>
                <a:rPr lang="en-US" sz="1400" dirty="0"/>
                <a:t>=/Factory/Index&gt;&lt;</a:t>
              </a:r>
              <a:r>
                <a:rPr lang="en-US" sz="1400" dirty="0" err="1"/>
                <a:t>i</a:t>
              </a:r>
              <a:r>
                <a:rPr lang="en-US" sz="1400" dirty="0"/>
                <a:t> class="</a:t>
              </a:r>
              <a:r>
                <a:rPr lang="en-US" sz="1400" dirty="0" err="1"/>
                <a:t>zmdi</a:t>
              </a:r>
              <a:r>
                <a:rPr lang="en-US" sz="1400" dirty="0"/>
                <a:t> </a:t>
              </a:r>
              <a:r>
                <a:rPr lang="en-US" sz="1400" dirty="0" err="1"/>
                <a:t>zmdi</a:t>
              </a:r>
              <a:r>
                <a:rPr lang="en-US" sz="1400" dirty="0"/>
                <a:t>-windows"&gt;&lt;/</a:t>
              </a:r>
              <a:r>
                <a:rPr lang="en-US" sz="1400" dirty="0" err="1"/>
                <a:t>i</a:t>
              </a:r>
              <a:r>
                <a:rPr lang="en-US" sz="1400" dirty="0"/>
                <a:t>&gt; &lt;span&gt; [[[Factory]]] &lt;/span&gt; &lt;/a&gt;&lt;/li&gt;</a:t>
              </a:r>
            </a:p>
            <a:p>
              <a:r>
                <a:rPr lang="en-US" sz="1400" dirty="0"/>
                <a:t>&lt;li id="</a:t>
              </a:r>
              <a:r>
                <a:rPr lang="en-US" sz="1400" dirty="0" err="1"/>
                <a:t>menuEquipment</a:t>
              </a:r>
              <a:r>
                <a:rPr lang="en-US" sz="1400" dirty="0"/>
                <a:t>"&gt;&lt;a </a:t>
              </a:r>
              <a:r>
                <a:rPr lang="en-US" sz="1400" dirty="0" err="1"/>
                <a:t>href</a:t>
              </a:r>
              <a:r>
                <a:rPr lang="en-US" sz="1400" dirty="0"/>
                <a:t>="/Equipment/Index"&gt;&lt;</a:t>
              </a:r>
              <a:r>
                <a:rPr lang="en-US" sz="1400" dirty="0" err="1"/>
                <a:t>i</a:t>
              </a:r>
              <a:r>
                <a:rPr lang="en-US" sz="1400" dirty="0"/>
                <a:t> class="</a:t>
              </a:r>
              <a:r>
                <a:rPr lang="en-US" sz="1400" dirty="0" err="1"/>
                <a:t>ti-harddrives</a:t>
              </a:r>
              <a:r>
                <a:rPr lang="en-US" sz="1400" dirty="0"/>
                <a:t>"&gt;&lt;/</a:t>
              </a:r>
              <a:r>
                <a:rPr lang="en-US" sz="1400" dirty="0" err="1"/>
                <a:t>i</a:t>
              </a:r>
              <a:r>
                <a:rPr lang="en-US" sz="1400" dirty="0"/>
                <a:t>&gt; &lt;span&gt; [[[Equipment]]] &lt;/span&gt; &lt;/a&gt;&lt;/li&gt;</a:t>
              </a:r>
            </a:p>
            <a:p>
              <a:r>
                <a:rPr lang="en-US" sz="1400" dirty="0"/>
                <a:t>&lt;li class="has-submenu"  id="</a:t>
              </a:r>
              <a:r>
                <a:rPr lang="en-US" sz="1400" dirty="0" err="1"/>
                <a:t>menuIoTDevice</a:t>
              </a:r>
              <a:r>
                <a:rPr lang="en-US" sz="1400" dirty="0"/>
                <a:t>"&gt;&lt;a </a:t>
              </a:r>
              <a:r>
                <a:rPr lang="en-US" sz="1400" dirty="0" err="1"/>
                <a:t>href</a:t>
              </a:r>
              <a:r>
                <a:rPr lang="en-US" sz="1400" dirty="0"/>
                <a:t>="#"&gt;&lt;</a:t>
              </a:r>
              <a:r>
                <a:rPr lang="en-US" sz="1400" dirty="0" err="1"/>
                <a:t>i</a:t>
              </a:r>
              <a:r>
                <a:rPr lang="en-US" sz="1400" dirty="0"/>
                <a:t> class="</a:t>
              </a:r>
              <a:r>
                <a:rPr lang="en-US" sz="1400" dirty="0" err="1"/>
                <a:t>ti</a:t>
              </a:r>
              <a:r>
                <a:rPr lang="en-US" sz="1400" dirty="0"/>
                <a:t>-signal"&gt;&lt;/</a:t>
              </a:r>
              <a:r>
                <a:rPr lang="en-US" sz="1400" dirty="0" err="1"/>
                <a:t>i</a:t>
              </a:r>
              <a:r>
                <a:rPr lang="en-US" sz="1400" dirty="0"/>
                <a:t>&gt;&lt;span&gt; [[[IoT Device]]] &lt;/span&gt; &lt;/a&gt;</a:t>
              </a:r>
            </a:p>
            <a:p>
              <a:r>
                <a:rPr lang="en-US" sz="1400" dirty="0"/>
                <a:t>    &lt;</a:t>
              </a:r>
              <a:r>
                <a:rPr lang="en-US" sz="1400" dirty="0" err="1"/>
                <a:t>ul</a:t>
              </a:r>
              <a:r>
                <a:rPr lang="en-US" sz="1400" dirty="0"/>
                <a:t> class="submenu"&gt;</a:t>
              </a:r>
            </a:p>
            <a:p>
              <a:r>
                <a:rPr lang="en-US" sz="1400" dirty="0"/>
                <a:t>	&lt;li&gt;&lt;a </a:t>
              </a:r>
              <a:r>
                <a:rPr lang="en-US" sz="1400" dirty="0" err="1"/>
                <a:t>href</a:t>
              </a:r>
              <a:r>
                <a:rPr lang="en-US" sz="1400" dirty="0"/>
                <a:t>="/</a:t>
              </a:r>
              <a:r>
                <a:rPr lang="en-US" sz="1400" dirty="0" err="1"/>
                <a:t>IoTDevice</a:t>
              </a:r>
              <a:r>
                <a:rPr lang="en-US" sz="1400" dirty="0"/>
                <a:t>/Index"&gt;[[[IoT Devices]]]&lt;/a&gt;&lt;/li&gt;</a:t>
              </a:r>
            </a:p>
            <a:p>
              <a:r>
                <a:rPr lang="en-US" sz="1400" dirty="0"/>
                <a:t>	&lt;li&gt;&lt;a </a:t>
              </a:r>
              <a:r>
                <a:rPr lang="en-US" sz="1400" dirty="0" err="1"/>
                <a:t>href</a:t>
              </a:r>
              <a:r>
                <a:rPr lang="en-US" sz="1400" dirty="0"/>
                <a:t>="/</a:t>
              </a:r>
              <a:r>
                <a:rPr lang="en-US" sz="1400" dirty="0" err="1"/>
                <a:t>IoTDevice</a:t>
              </a:r>
              <a:r>
                <a:rPr lang="en-US" sz="1400" dirty="0"/>
                <a:t>/</a:t>
              </a:r>
              <a:r>
                <a:rPr lang="en-US" sz="1400" dirty="0" err="1"/>
                <a:t>MessageAttach</a:t>
              </a:r>
              <a:r>
                <a:rPr lang="en-US" sz="1400" dirty="0"/>
                <a:t>"&gt;[[[Device Message]]]&lt;/a&gt;&lt;/li&gt;</a:t>
              </a:r>
            </a:p>
            <a:p>
              <a:r>
                <a:rPr lang="en-US" sz="1400" dirty="0"/>
                <a:t>	&lt;li&gt;&lt;a </a:t>
              </a:r>
              <a:r>
                <a:rPr lang="en-US" sz="1400" dirty="0" err="1"/>
                <a:t>href</a:t>
              </a:r>
              <a:r>
                <a:rPr lang="en-US" sz="1400" dirty="0"/>
                <a:t>="/</a:t>
              </a:r>
              <a:r>
                <a:rPr lang="en-US" sz="1400" dirty="0" err="1"/>
                <a:t>IoTDevice</a:t>
              </a:r>
              <a:r>
                <a:rPr lang="en-US" sz="1400" dirty="0"/>
                <a:t>/</a:t>
              </a:r>
              <a:r>
                <a:rPr lang="en-US" sz="1400" dirty="0" err="1"/>
                <a:t>ConfigurationManagement</a:t>
              </a:r>
              <a:r>
                <a:rPr lang="en-US" sz="1400" dirty="0"/>
                <a:t>"&gt;[[[Device Configuration]]]&lt;/a&gt;&lt;/li&gt;</a:t>
              </a:r>
            </a:p>
            <a:p>
              <a:r>
                <a:rPr lang="en-US" sz="1400" dirty="0"/>
                <a:t>    &lt;/</a:t>
              </a:r>
              <a:r>
                <a:rPr lang="en-US" sz="1400" dirty="0" err="1"/>
                <a:t>ul</a:t>
              </a:r>
              <a:r>
                <a:rPr lang="en-US" sz="1400" dirty="0"/>
                <a:t>&gt;</a:t>
              </a:r>
            </a:p>
            <a:p>
              <a:r>
                <a:rPr lang="en-US" sz="1400" dirty="0"/>
                <a:t>&lt;/li&gt;</a:t>
              </a:r>
            </a:p>
          </p:txBody>
        </p:sp>
        <p:pic>
          <p:nvPicPr>
            <p:cNvPr id="7" name="Picture 6">
              <a:extLst>
                <a:ext uri="{FF2B5EF4-FFF2-40B4-BE49-F238E27FC236}">
                  <a16:creationId xmlns:a16="http://schemas.microsoft.com/office/drawing/2014/main" id="{35E0DA5A-413D-4DF9-899A-8D8D6B3C3321}"/>
                </a:ext>
              </a:extLst>
            </p:cNvPr>
            <p:cNvPicPr>
              <a:picLocks noChangeAspect="1"/>
            </p:cNvPicPr>
            <p:nvPr/>
          </p:nvPicPr>
          <p:blipFill>
            <a:blip r:embed="rId5"/>
            <a:stretch>
              <a:fillRect/>
            </a:stretch>
          </p:blipFill>
          <p:spPr>
            <a:xfrm>
              <a:off x="356581" y="3731890"/>
              <a:ext cx="5467350" cy="295275"/>
            </a:xfrm>
            <a:prstGeom prst="rect">
              <a:avLst/>
            </a:prstGeom>
          </p:spPr>
        </p:pic>
      </p:grpSp>
    </p:spTree>
    <p:extLst>
      <p:ext uri="{BB962C8B-B14F-4D97-AF65-F5344CB8AC3E}">
        <p14:creationId xmlns:p14="http://schemas.microsoft.com/office/powerpoint/2010/main" val="8216982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err="1"/>
              <a:t>AdminWeb</a:t>
            </a:r>
            <a:r>
              <a:rPr lang="en-US" altLang="zh-TW" dirty="0"/>
              <a:t> Design and Call Flow </a:t>
            </a:r>
            <a:endParaRPr lang="zh-TW" altLang="en-US" dirty="0"/>
          </a:p>
        </p:txBody>
      </p:sp>
      <p:sp>
        <p:nvSpPr>
          <p:cNvPr id="8" name="Content Placeholder 2"/>
          <p:cNvSpPr txBox="1">
            <a:spLocks/>
          </p:cNvSpPr>
          <p:nvPr/>
        </p:nvSpPr>
        <p:spPr>
          <a:xfrm>
            <a:off x="402384" y="1437881"/>
            <a:ext cx="3726555" cy="4889472"/>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Wingdings" panose="05000000000000000000" pitchFamily="2" charset="2"/>
              <a:buChar char="l"/>
            </a:pPr>
            <a:r>
              <a:rPr lang="en-US" altLang="zh-TW" sz="2800" dirty="0"/>
              <a:t>MVC Design Pattern </a:t>
            </a:r>
          </a:p>
          <a:p>
            <a:pPr>
              <a:buFont typeface="Wingdings" panose="05000000000000000000" pitchFamily="2" charset="2"/>
              <a:buChar char="l"/>
            </a:pPr>
            <a:r>
              <a:rPr lang="en-US" altLang="zh-TW" sz="2800" dirty="0"/>
              <a:t>Controller</a:t>
            </a:r>
          </a:p>
          <a:p>
            <a:pPr>
              <a:buFont typeface="Wingdings" panose="05000000000000000000" pitchFamily="2" charset="2"/>
              <a:buChar char="l"/>
            </a:pPr>
            <a:r>
              <a:rPr lang="en-US" altLang="zh-TW" sz="2800" dirty="0"/>
              <a:t>View</a:t>
            </a:r>
          </a:p>
          <a:p>
            <a:pPr>
              <a:buFont typeface="Wingdings" panose="05000000000000000000" pitchFamily="2" charset="2"/>
              <a:buChar char="l"/>
            </a:pPr>
            <a:r>
              <a:rPr lang="en-US" altLang="zh-TW" sz="2800" dirty="0"/>
              <a:t>Model</a:t>
            </a:r>
          </a:p>
        </p:txBody>
      </p:sp>
      <p:pic>
        <p:nvPicPr>
          <p:cNvPr id="3" name="Picture 2">
            <a:extLst>
              <a:ext uri="{FF2B5EF4-FFF2-40B4-BE49-F238E27FC236}">
                <a16:creationId xmlns:a16="http://schemas.microsoft.com/office/drawing/2014/main" id="{DF74210A-4985-40A0-8649-B3CD79AC87A6}"/>
              </a:ext>
            </a:extLst>
          </p:cNvPr>
          <p:cNvPicPr>
            <a:picLocks noChangeAspect="1"/>
          </p:cNvPicPr>
          <p:nvPr/>
        </p:nvPicPr>
        <p:blipFill>
          <a:blip r:embed="rId3"/>
          <a:stretch>
            <a:fillRect/>
          </a:stretch>
        </p:blipFill>
        <p:spPr>
          <a:xfrm>
            <a:off x="2376147" y="3085117"/>
            <a:ext cx="2950423" cy="2368534"/>
          </a:xfrm>
          <a:prstGeom prst="rect">
            <a:avLst/>
          </a:prstGeom>
          <a:ln>
            <a:solidFill>
              <a:schemeClr val="tx1"/>
            </a:solidFill>
          </a:ln>
        </p:spPr>
      </p:pic>
      <p:pic>
        <p:nvPicPr>
          <p:cNvPr id="7" name="Picture 6">
            <a:extLst>
              <a:ext uri="{FF2B5EF4-FFF2-40B4-BE49-F238E27FC236}">
                <a16:creationId xmlns:a16="http://schemas.microsoft.com/office/drawing/2014/main" id="{EC39C517-AD99-467D-A9AF-1A3953E18FC3}"/>
              </a:ext>
            </a:extLst>
          </p:cNvPr>
          <p:cNvPicPr>
            <a:picLocks noChangeAspect="1"/>
          </p:cNvPicPr>
          <p:nvPr/>
        </p:nvPicPr>
        <p:blipFill>
          <a:blip r:embed="rId4"/>
          <a:stretch>
            <a:fillRect/>
          </a:stretch>
        </p:blipFill>
        <p:spPr>
          <a:xfrm>
            <a:off x="5432897" y="3093316"/>
            <a:ext cx="2622109" cy="2503930"/>
          </a:xfrm>
          <a:prstGeom prst="rect">
            <a:avLst/>
          </a:prstGeom>
          <a:ln>
            <a:solidFill>
              <a:schemeClr val="tx1"/>
            </a:solidFill>
          </a:ln>
        </p:spPr>
      </p:pic>
      <p:pic>
        <p:nvPicPr>
          <p:cNvPr id="9" name="Picture 8">
            <a:extLst>
              <a:ext uri="{FF2B5EF4-FFF2-40B4-BE49-F238E27FC236}">
                <a16:creationId xmlns:a16="http://schemas.microsoft.com/office/drawing/2014/main" id="{801EB4FA-A7B2-489A-B827-FD1C9D3375D9}"/>
              </a:ext>
            </a:extLst>
          </p:cNvPr>
          <p:cNvPicPr>
            <a:picLocks noChangeAspect="1"/>
          </p:cNvPicPr>
          <p:nvPr/>
        </p:nvPicPr>
        <p:blipFill>
          <a:blip r:embed="rId5"/>
          <a:stretch>
            <a:fillRect/>
          </a:stretch>
        </p:blipFill>
        <p:spPr>
          <a:xfrm>
            <a:off x="8155718" y="3093316"/>
            <a:ext cx="2788974" cy="1952282"/>
          </a:xfrm>
          <a:prstGeom prst="rect">
            <a:avLst/>
          </a:prstGeom>
          <a:ln>
            <a:solidFill>
              <a:schemeClr val="tx1"/>
            </a:solidFill>
          </a:ln>
        </p:spPr>
      </p:pic>
    </p:spTree>
    <p:extLst>
      <p:ext uri="{BB962C8B-B14F-4D97-AF65-F5344CB8AC3E}">
        <p14:creationId xmlns:p14="http://schemas.microsoft.com/office/powerpoint/2010/main" val="13795059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err="1"/>
              <a:t>AdminWeb</a:t>
            </a:r>
            <a:r>
              <a:rPr lang="en-US" altLang="zh-TW" dirty="0"/>
              <a:t> Design and Call Flow </a:t>
            </a:r>
            <a:endParaRPr lang="zh-TW" altLang="en-US" dirty="0"/>
          </a:p>
        </p:txBody>
      </p:sp>
      <p:grpSp>
        <p:nvGrpSpPr>
          <p:cNvPr id="4" name="Group 3">
            <a:extLst>
              <a:ext uri="{FF2B5EF4-FFF2-40B4-BE49-F238E27FC236}">
                <a16:creationId xmlns:a16="http://schemas.microsoft.com/office/drawing/2014/main" id="{B8115249-483D-42E0-AF43-352199C0D90C}"/>
              </a:ext>
            </a:extLst>
          </p:cNvPr>
          <p:cNvGrpSpPr/>
          <p:nvPr/>
        </p:nvGrpSpPr>
        <p:grpSpPr>
          <a:xfrm>
            <a:off x="546753" y="1062210"/>
            <a:ext cx="5580670" cy="5348017"/>
            <a:chOff x="546753" y="1062210"/>
            <a:chExt cx="3337091" cy="5159481"/>
          </a:xfrm>
        </p:grpSpPr>
        <p:sp>
          <p:nvSpPr>
            <p:cNvPr id="10" name="Rectangle 9">
              <a:extLst>
                <a:ext uri="{FF2B5EF4-FFF2-40B4-BE49-F238E27FC236}">
                  <a16:creationId xmlns:a16="http://schemas.microsoft.com/office/drawing/2014/main" id="{E462DEE9-1BE9-4BDD-A51E-4182A6B9F073}"/>
                </a:ext>
              </a:extLst>
            </p:cNvPr>
            <p:cNvSpPr/>
            <p:nvPr/>
          </p:nvSpPr>
          <p:spPr bwMode="auto">
            <a:xfrm>
              <a:off x="707010" y="1480008"/>
              <a:ext cx="3176834" cy="4741683"/>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5439">
                      <a:srgbClr val="F8F8F8"/>
                    </a:gs>
                    <a:gs pos="10000">
                      <a:srgbClr val="F8F8F8"/>
                    </a:gs>
                  </a:gsLst>
                  <a:lin ang="5400000" scaled="0"/>
                </a:gradFill>
              </a:endParaRPr>
            </a:p>
          </p:txBody>
        </p:sp>
        <p:sp>
          <p:nvSpPr>
            <p:cNvPr id="2" name="TextBox 1">
              <a:extLst>
                <a:ext uri="{FF2B5EF4-FFF2-40B4-BE49-F238E27FC236}">
                  <a16:creationId xmlns:a16="http://schemas.microsoft.com/office/drawing/2014/main" id="{CA0D2F26-E7D2-43BE-88FA-508AB3AF4EB6}"/>
                </a:ext>
              </a:extLst>
            </p:cNvPr>
            <p:cNvSpPr txBox="1"/>
            <p:nvPr/>
          </p:nvSpPr>
          <p:spPr>
            <a:xfrm>
              <a:off x="546753" y="1062210"/>
              <a:ext cx="2126032" cy="525560"/>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Controllers/FactoryController.cs</a:t>
              </a:r>
            </a:p>
          </p:txBody>
        </p:sp>
      </p:grpSp>
      <p:pic>
        <p:nvPicPr>
          <p:cNvPr id="11" name="Picture 10">
            <a:extLst>
              <a:ext uri="{FF2B5EF4-FFF2-40B4-BE49-F238E27FC236}">
                <a16:creationId xmlns:a16="http://schemas.microsoft.com/office/drawing/2014/main" id="{75409DCE-6FED-499F-AB67-B65369B12A87}"/>
              </a:ext>
            </a:extLst>
          </p:cNvPr>
          <p:cNvPicPr>
            <a:picLocks noChangeAspect="1"/>
          </p:cNvPicPr>
          <p:nvPr/>
        </p:nvPicPr>
        <p:blipFill>
          <a:blip r:embed="rId3"/>
          <a:stretch>
            <a:fillRect/>
          </a:stretch>
        </p:blipFill>
        <p:spPr>
          <a:xfrm>
            <a:off x="949071" y="3735863"/>
            <a:ext cx="5036950" cy="2580096"/>
          </a:xfrm>
          <a:prstGeom prst="rect">
            <a:avLst/>
          </a:prstGeom>
        </p:spPr>
      </p:pic>
      <p:sp>
        <p:nvSpPr>
          <p:cNvPr id="13" name="TextBox 12">
            <a:extLst>
              <a:ext uri="{FF2B5EF4-FFF2-40B4-BE49-F238E27FC236}">
                <a16:creationId xmlns:a16="http://schemas.microsoft.com/office/drawing/2014/main" id="{266ED314-A0E8-4AC1-B13A-E93217725257}"/>
              </a:ext>
            </a:extLst>
          </p:cNvPr>
          <p:cNvSpPr txBox="1"/>
          <p:nvPr/>
        </p:nvSpPr>
        <p:spPr>
          <a:xfrm>
            <a:off x="6540393" y="1078045"/>
            <a:ext cx="3139770"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Views/Factory/</a:t>
            </a:r>
            <a:r>
              <a:rPr lang="en-US" dirty="0" err="1">
                <a:gradFill>
                  <a:gsLst>
                    <a:gs pos="2917">
                      <a:schemeClr val="tx1"/>
                    </a:gs>
                    <a:gs pos="30000">
                      <a:schemeClr val="tx1"/>
                    </a:gs>
                  </a:gsLst>
                  <a:lin ang="5400000" scaled="0"/>
                </a:gradFill>
              </a:rPr>
              <a:t>index.cshtml</a:t>
            </a:r>
            <a:endParaRPr lang="en-US" dirty="0">
              <a:gradFill>
                <a:gsLst>
                  <a:gs pos="2917">
                    <a:schemeClr val="tx1"/>
                  </a:gs>
                  <a:gs pos="30000">
                    <a:schemeClr val="tx1"/>
                  </a:gs>
                </a:gsLst>
                <a:lin ang="5400000" scaled="0"/>
              </a:gradFill>
            </a:endParaRPr>
          </a:p>
        </p:txBody>
      </p:sp>
      <p:grpSp>
        <p:nvGrpSpPr>
          <p:cNvPr id="15" name="Group 14">
            <a:extLst>
              <a:ext uri="{FF2B5EF4-FFF2-40B4-BE49-F238E27FC236}">
                <a16:creationId xmlns:a16="http://schemas.microsoft.com/office/drawing/2014/main" id="{C6FA3FE3-89CC-4BF2-BBC5-9A23BF28DE75}"/>
              </a:ext>
            </a:extLst>
          </p:cNvPr>
          <p:cNvGrpSpPr/>
          <p:nvPr/>
        </p:nvGrpSpPr>
        <p:grpSpPr>
          <a:xfrm>
            <a:off x="6681795" y="1495275"/>
            <a:ext cx="4945604" cy="2168903"/>
            <a:chOff x="6455552" y="1566960"/>
            <a:chExt cx="4945604" cy="2168903"/>
          </a:xfrm>
        </p:grpSpPr>
        <p:sp>
          <p:nvSpPr>
            <p:cNvPr id="12" name="Rectangle 11">
              <a:extLst>
                <a:ext uri="{FF2B5EF4-FFF2-40B4-BE49-F238E27FC236}">
                  <a16:creationId xmlns:a16="http://schemas.microsoft.com/office/drawing/2014/main" id="{2A403D63-D5C4-489E-BE74-A2699A8E66B5}"/>
                </a:ext>
              </a:extLst>
            </p:cNvPr>
            <p:cNvSpPr/>
            <p:nvPr/>
          </p:nvSpPr>
          <p:spPr bwMode="auto">
            <a:xfrm>
              <a:off x="6455552" y="1566960"/>
              <a:ext cx="4945604" cy="216890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5439">
                      <a:srgbClr val="F8F8F8"/>
                    </a:gs>
                    <a:gs pos="10000">
                      <a:srgbClr val="F8F8F8"/>
                    </a:gs>
                  </a:gsLst>
                  <a:lin ang="5400000" scaled="0"/>
                </a:gradFill>
              </a:endParaRPr>
            </a:p>
          </p:txBody>
        </p:sp>
        <p:sp>
          <p:nvSpPr>
            <p:cNvPr id="14" name="TextBox 13">
              <a:extLst>
                <a:ext uri="{FF2B5EF4-FFF2-40B4-BE49-F238E27FC236}">
                  <a16:creationId xmlns:a16="http://schemas.microsoft.com/office/drawing/2014/main" id="{DEB3D4AA-B852-4DB7-B94E-27ADB7DEF06B}"/>
                </a:ext>
              </a:extLst>
            </p:cNvPr>
            <p:cNvSpPr txBox="1"/>
            <p:nvPr/>
          </p:nvSpPr>
          <p:spPr>
            <a:xfrm>
              <a:off x="6649364" y="2337479"/>
              <a:ext cx="455797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HTML + CSS + JS + @</a:t>
              </a:r>
              <a:r>
                <a:rPr lang="en-US" sz="2400" dirty="0" err="1">
                  <a:solidFill>
                    <a:schemeClr val="bg1"/>
                  </a:solidFill>
                </a:rPr>
                <a:t>ViewBag</a:t>
              </a:r>
              <a:endParaRPr lang="en-US" sz="2400" dirty="0">
                <a:solidFill>
                  <a:schemeClr val="bg1"/>
                </a:solidFill>
              </a:endParaRPr>
            </a:p>
          </p:txBody>
        </p:sp>
      </p:grpSp>
      <p:pic>
        <p:nvPicPr>
          <p:cNvPr id="20" name="Picture 19">
            <a:extLst>
              <a:ext uri="{FF2B5EF4-FFF2-40B4-BE49-F238E27FC236}">
                <a16:creationId xmlns:a16="http://schemas.microsoft.com/office/drawing/2014/main" id="{A2B69031-3FAC-47C8-B53F-F7DF034AE98D}"/>
              </a:ext>
            </a:extLst>
          </p:cNvPr>
          <p:cNvPicPr>
            <a:picLocks noChangeAspect="1"/>
          </p:cNvPicPr>
          <p:nvPr/>
        </p:nvPicPr>
        <p:blipFill>
          <a:blip r:embed="rId4"/>
          <a:stretch>
            <a:fillRect/>
          </a:stretch>
        </p:blipFill>
        <p:spPr>
          <a:xfrm>
            <a:off x="7135202" y="4009985"/>
            <a:ext cx="4038785" cy="2239985"/>
          </a:xfrm>
          <a:prstGeom prst="rect">
            <a:avLst/>
          </a:prstGeom>
        </p:spPr>
      </p:pic>
      <p:sp>
        <p:nvSpPr>
          <p:cNvPr id="17" name="Arrow: Right 16">
            <a:extLst>
              <a:ext uri="{FF2B5EF4-FFF2-40B4-BE49-F238E27FC236}">
                <a16:creationId xmlns:a16="http://schemas.microsoft.com/office/drawing/2014/main" id="{93F312F4-8463-488F-9880-2520C9A6A6A6}"/>
              </a:ext>
            </a:extLst>
          </p:cNvPr>
          <p:cNvSpPr/>
          <p:nvPr/>
        </p:nvSpPr>
        <p:spPr bwMode="auto">
          <a:xfrm rot="5400000">
            <a:off x="8889304" y="3645901"/>
            <a:ext cx="530579" cy="51810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25" name="Group 24">
            <a:extLst>
              <a:ext uri="{FF2B5EF4-FFF2-40B4-BE49-F238E27FC236}">
                <a16:creationId xmlns:a16="http://schemas.microsoft.com/office/drawing/2014/main" id="{AEDFEE0A-6841-40C2-B267-D17451396387}"/>
              </a:ext>
            </a:extLst>
          </p:cNvPr>
          <p:cNvGrpSpPr/>
          <p:nvPr/>
        </p:nvGrpSpPr>
        <p:grpSpPr>
          <a:xfrm>
            <a:off x="5835192" y="4932267"/>
            <a:ext cx="1432874" cy="676681"/>
            <a:chOff x="5835192" y="4932267"/>
            <a:chExt cx="1432874" cy="676681"/>
          </a:xfrm>
        </p:grpSpPr>
        <p:sp>
          <p:nvSpPr>
            <p:cNvPr id="23" name="Arrow: Left-Right 22">
              <a:extLst>
                <a:ext uri="{FF2B5EF4-FFF2-40B4-BE49-F238E27FC236}">
                  <a16:creationId xmlns:a16="http://schemas.microsoft.com/office/drawing/2014/main" id="{5F94F352-ED3A-467C-994F-4C934797C821}"/>
                </a:ext>
              </a:extLst>
            </p:cNvPr>
            <p:cNvSpPr/>
            <p:nvPr/>
          </p:nvSpPr>
          <p:spPr bwMode="auto">
            <a:xfrm>
              <a:off x="5835192" y="4932267"/>
              <a:ext cx="1432874" cy="676681"/>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4" name="TextBox 23">
              <a:extLst>
                <a:ext uri="{FF2B5EF4-FFF2-40B4-BE49-F238E27FC236}">
                  <a16:creationId xmlns:a16="http://schemas.microsoft.com/office/drawing/2014/main" id="{20A0AF1D-810F-4B17-AAD8-1C7433739531}"/>
                </a:ext>
              </a:extLst>
            </p:cNvPr>
            <p:cNvSpPr txBox="1"/>
            <p:nvPr/>
          </p:nvSpPr>
          <p:spPr>
            <a:xfrm>
              <a:off x="6107681" y="4993861"/>
              <a:ext cx="891911"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solidFill>
                </a:rPr>
                <a:t>AJAX</a:t>
              </a:r>
              <a:endParaRPr lang="en-US" sz="2400" dirty="0">
                <a:solidFill>
                  <a:schemeClr val="bg1"/>
                </a:solidFill>
              </a:endParaRPr>
            </a:p>
          </p:txBody>
        </p:sp>
      </p:grpSp>
      <p:pic>
        <p:nvPicPr>
          <p:cNvPr id="3" name="Picture 2"/>
          <p:cNvPicPr>
            <a:picLocks noChangeAspect="1"/>
          </p:cNvPicPr>
          <p:nvPr/>
        </p:nvPicPr>
        <p:blipFill>
          <a:blip r:embed="rId5"/>
          <a:stretch>
            <a:fillRect/>
          </a:stretch>
        </p:blipFill>
        <p:spPr>
          <a:xfrm>
            <a:off x="949071" y="1606975"/>
            <a:ext cx="5036950" cy="2025361"/>
          </a:xfrm>
          <a:prstGeom prst="rect">
            <a:avLst/>
          </a:prstGeom>
        </p:spPr>
      </p:pic>
      <p:sp>
        <p:nvSpPr>
          <p:cNvPr id="16" name="Arrow: Right 15">
            <a:extLst>
              <a:ext uri="{FF2B5EF4-FFF2-40B4-BE49-F238E27FC236}">
                <a16:creationId xmlns:a16="http://schemas.microsoft.com/office/drawing/2014/main" id="{BDF4A684-850A-4738-A40C-6A95DBF2C5B5}"/>
              </a:ext>
            </a:extLst>
          </p:cNvPr>
          <p:cNvSpPr/>
          <p:nvPr/>
        </p:nvSpPr>
        <p:spPr bwMode="auto">
          <a:xfrm>
            <a:off x="5986021" y="2375555"/>
            <a:ext cx="695774" cy="51810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6178676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err="1"/>
              <a:t>SuperAdmin</a:t>
            </a:r>
            <a:r>
              <a:rPr lang="en-US" altLang="zh-TW" dirty="0"/>
              <a:t> Environment Diagram </a:t>
            </a:r>
            <a:endParaRPr lang="zh-TW" altLang="en-US" dirty="0"/>
          </a:p>
        </p:txBody>
      </p:sp>
      <p:sp>
        <p:nvSpPr>
          <p:cNvPr id="18" name="Content Placeholder 2">
            <a:extLst>
              <a:ext uri="{FF2B5EF4-FFF2-40B4-BE49-F238E27FC236}">
                <a16:creationId xmlns:a16="http://schemas.microsoft.com/office/drawing/2014/main" id="{7B9631AB-68E2-4C8D-8563-2301508FA9B7}"/>
              </a:ext>
            </a:extLst>
          </p:cNvPr>
          <p:cNvSpPr txBox="1">
            <a:spLocks/>
          </p:cNvSpPr>
          <p:nvPr/>
        </p:nvSpPr>
        <p:spPr>
          <a:xfrm>
            <a:off x="5261076" y="1385740"/>
            <a:ext cx="6437588" cy="4157221"/>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Wingdings" panose="05000000000000000000" pitchFamily="2" charset="2"/>
              <a:buChar char="l"/>
            </a:pPr>
            <a:r>
              <a:rPr lang="en-US" altLang="zh-TW" sz="2800" dirty="0"/>
              <a:t>Almost same with Admin Web</a:t>
            </a:r>
          </a:p>
          <a:p>
            <a:pPr>
              <a:buFont typeface="Wingdings" panose="05000000000000000000" pitchFamily="2" charset="2"/>
              <a:buChar char="l"/>
            </a:pPr>
            <a:r>
              <a:rPr lang="en-US" altLang="zh-TW" sz="2800" dirty="0"/>
              <a:t>No Redis Cache</a:t>
            </a:r>
          </a:p>
        </p:txBody>
      </p:sp>
      <p:grpSp>
        <p:nvGrpSpPr>
          <p:cNvPr id="19" name="Group 18">
            <a:extLst>
              <a:ext uri="{FF2B5EF4-FFF2-40B4-BE49-F238E27FC236}">
                <a16:creationId xmlns:a16="http://schemas.microsoft.com/office/drawing/2014/main" id="{F0547D76-52C0-4E13-B7F8-9B9FE7309B0E}"/>
              </a:ext>
            </a:extLst>
          </p:cNvPr>
          <p:cNvGrpSpPr/>
          <p:nvPr/>
        </p:nvGrpSpPr>
        <p:grpSpPr>
          <a:xfrm>
            <a:off x="1895950" y="3164562"/>
            <a:ext cx="1023037" cy="1091167"/>
            <a:chOff x="1245029" y="1790351"/>
            <a:chExt cx="1023037" cy="1091167"/>
          </a:xfrm>
        </p:grpSpPr>
        <p:pic>
          <p:nvPicPr>
            <p:cNvPr id="21" name="Picture 20">
              <a:extLst>
                <a:ext uri="{FF2B5EF4-FFF2-40B4-BE49-F238E27FC236}">
                  <a16:creationId xmlns:a16="http://schemas.microsoft.com/office/drawing/2014/main" id="{A2B7A11C-11F4-4497-BF01-D2B7B6DFE07D}"/>
                </a:ext>
              </a:extLst>
            </p:cNvPr>
            <p:cNvPicPr>
              <a:picLocks noChangeAspect="1"/>
            </p:cNvPicPr>
            <p:nvPr/>
          </p:nvPicPr>
          <p:blipFill>
            <a:blip r:embed="rId3"/>
            <a:stretch>
              <a:fillRect/>
            </a:stretch>
          </p:blipFill>
          <p:spPr>
            <a:xfrm>
              <a:off x="1403852" y="2189547"/>
              <a:ext cx="682593" cy="691971"/>
            </a:xfrm>
            <a:prstGeom prst="rect">
              <a:avLst/>
            </a:prstGeom>
          </p:spPr>
        </p:pic>
        <p:sp>
          <p:nvSpPr>
            <p:cNvPr id="22" name="TextBox 21">
              <a:extLst>
                <a:ext uri="{FF2B5EF4-FFF2-40B4-BE49-F238E27FC236}">
                  <a16:creationId xmlns:a16="http://schemas.microsoft.com/office/drawing/2014/main" id="{6A9AFA0E-9926-4DD6-B5D7-4D49EF1D1DDF}"/>
                </a:ext>
              </a:extLst>
            </p:cNvPr>
            <p:cNvSpPr txBox="1"/>
            <p:nvPr/>
          </p:nvSpPr>
          <p:spPr>
            <a:xfrm>
              <a:off x="1245029" y="1790351"/>
              <a:ext cx="1023037"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err="1">
                  <a:ln>
                    <a:noFill/>
                  </a:ln>
                  <a:solidFill>
                    <a:sysClr val="windowText" lastClr="000000"/>
                  </a:solidFill>
                  <a:effectLst/>
                  <a:uLnTx/>
                  <a:uFillTx/>
                </a:rPr>
                <a:t>SuperAdmin</a:t>
              </a:r>
              <a:endParaRPr lang="en-US" altLang="zh-TW" sz="1200" kern="0" dirty="0">
                <a:solidFill>
                  <a:sysClr val="windowText" lastClr="000000"/>
                </a:solidFil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ysClr val="windowText" lastClr="000000"/>
                  </a:solidFill>
                  <a:effectLst/>
                  <a:uLnTx/>
                  <a:uFillTx/>
                </a:rPr>
                <a:t>Web</a:t>
              </a:r>
              <a:endParaRPr kumimoji="0" lang="en-US" sz="1200" b="0" i="0" u="none" strike="noStrike" kern="0" cap="none" spc="0" normalizeH="0" baseline="0" noProof="0" dirty="0">
                <a:ln>
                  <a:noFill/>
                </a:ln>
                <a:solidFill>
                  <a:sysClr val="windowText" lastClr="000000"/>
                </a:solidFill>
                <a:effectLst/>
                <a:uLnTx/>
                <a:uFillTx/>
              </a:endParaRPr>
            </a:p>
          </p:txBody>
        </p:sp>
      </p:grpSp>
      <p:grpSp>
        <p:nvGrpSpPr>
          <p:cNvPr id="29" name="Group 28">
            <a:extLst>
              <a:ext uri="{FF2B5EF4-FFF2-40B4-BE49-F238E27FC236}">
                <a16:creationId xmlns:a16="http://schemas.microsoft.com/office/drawing/2014/main" id="{E2D41490-4190-4AE6-A599-3C8859EDB708}"/>
              </a:ext>
            </a:extLst>
          </p:cNvPr>
          <p:cNvGrpSpPr/>
          <p:nvPr/>
        </p:nvGrpSpPr>
        <p:grpSpPr>
          <a:xfrm>
            <a:off x="3589445" y="2804959"/>
            <a:ext cx="930063" cy="992986"/>
            <a:chOff x="2874352" y="2480023"/>
            <a:chExt cx="930063" cy="992986"/>
          </a:xfrm>
        </p:grpSpPr>
        <p:pic>
          <p:nvPicPr>
            <p:cNvPr id="30" name="Picture 29">
              <a:extLst>
                <a:ext uri="{FF2B5EF4-FFF2-40B4-BE49-F238E27FC236}">
                  <a16:creationId xmlns:a16="http://schemas.microsoft.com/office/drawing/2014/main" id="{1F3BA1B4-8F38-4072-A84B-461E1684F9B4}"/>
                </a:ext>
              </a:extLst>
            </p:cNvPr>
            <p:cNvPicPr>
              <a:picLocks noChangeAspect="1"/>
            </p:cNvPicPr>
            <p:nvPr/>
          </p:nvPicPr>
          <p:blipFill>
            <a:blip r:embed="rId3"/>
            <a:stretch>
              <a:fillRect/>
            </a:stretch>
          </p:blipFill>
          <p:spPr>
            <a:xfrm>
              <a:off x="2998088" y="2781038"/>
              <a:ext cx="682593" cy="691971"/>
            </a:xfrm>
            <a:prstGeom prst="rect">
              <a:avLst/>
            </a:prstGeom>
          </p:spPr>
        </p:pic>
        <p:sp>
          <p:nvSpPr>
            <p:cNvPr id="31" name="TextBox 30">
              <a:extLst>
                <a:ext uri="{FF2B5EF4-FFF2-40B4-BE49-F238E27FC236}">
                  <a16:creationId xmlns:a16="http://schemas.microsoft.com/office/drawing/2014/main" id="{ED54F3B6-744B-4EC9-B297-8B80C2012DD5}"/>
                </a:ext>
              </a:extLst>
            </p:cNvPr>
            <p:cNvSpPr txBox="1"/>
            <p:nvPr/>
          </p:nvSpPr>
          <p:spPr>
            <a:xfrm>
              <a:off x="2874352" y="2480023"/>
              <a:ext cx="930063"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ysClr val="windowText" lastClr="000000"/>
                  </a:solidFill>
                  <a:effectLst/>
                  <a:uLnTx/>
                  <a:uFillTx/>
                </a:rPr>
                <a:t>API Service</a:t>
              </a:r>
            </a:p>
          </p:txBody>
        </p:sp>
      </p:grpSp>
      <p:grpSp>
        <p:nvGrpSpPr>
          <p:cNvPr id="32" name="Group 31">
            <a:extLst>
              <a:ext uri="{FF2B5EF4-FFF2-40B4-BE49-F238E27FC236}">
                <a16:creationId xmlns:a16="http://schemas.microsoft.com/office/drawing/2014/main" id="{8FAE7E39-0C61-4536-95F2-34CD33C368F6}"/>
              </a:ext>
            </a:extLst>
          </p:cNvPr>
          <p:cNvGrpSpPr/>
          <p:nvPr/>
        </p:nvGrpSpPr>
        <p:grpSpPr>
          <a:xfrm>
            <a:off x="1925830" y="1674099"/>
            <a:ext cx="979756" cy="895188"/>
            <a:chOff x="4288088" y="1920672"/>
            <a:chExt cx="979756" cy="895188"/>
          </a:xfrm>
        </p:grpSpPr>
        <p:pic>
          <p:nvPicPr>
            <p:cNvPr id="33" name="Picture 32">
              <a:extLst>
                <a:ext uri="{FF2B5EF4-FFF2-40B4-BE49-F238E27FC236}">
                  <a16:creationId xmlns:a16="http://schemas.microsoft.com/office/drawing/2014/main" id="{27F38144-015C-4F29-9C7C-631E1E652F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1253" y="2161705"/>
              <a:ext cx="654155" cy="654155"/>
            </a:xfrm>
            <a:prstGeom prst="rect">
              <a:avLst/>
            </a:prstGeom>
          </p:spPr>
        </p:pic>
        <p:sp>
          <p:nvSpPr>
            <p:cNvPr id="34" name="TextBox 33">
              <a:extLst>
                <a:ext uri="{FF2B5EF4-FFF2-40B4-BE49-F238E27FC236}">
                  <a16:creationId xmlns:a16="http://schemas.microsoft.com/office/drawing/2014/main" id="{64A07B85-AD94-4A9F-875B-3622E9F2BBCC}"/>
                </a:ext>
              </a:extLst>
            </p:cNvPr>
            <p:cNvSpPr txBox="1"/>
            <p:nvPr/>
          </p:nvSpPr>
          <p:spPr>
            <a:xfrm>
              <a:off x="4288088" y="1920672"/>
              <a:ext cx="979756"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ysClr val="windowText" lastClr="000000"/>
                  </a:solidFill>
                  <a:effectLst/>
                  <a:uLnTx/>
                  <a:uFillTx/>
                </a:rPr>
                <a:t>Blob Storage</a:t>
              </a:r>
              <a:endParaRPr kumimoji="0" lang="en-US" sz="1200" b="0" i="0" u="none" strike="noStrike" kern="0" cap="none" spc="0" normalizeH="0" baseline="0" noProof="0" dirty="0">
                <a:ln>
                  <a:noFill/>
                </a:ln>
                <a:solidFill>
                  <a:sysClr val="windowText" lastClr="000000"/>
                </a:solidFill>
                <a:effectLst/>
                <a:uLnTx/>
                <a:uFillTx/>
              </a:endParaRPr>
            </a:p>
          </p:txBody>
        </p:sp>
      </p:grpSp>
      <p:cxnSp>
        <p:nvCxnSpPr>
          <p:cNvPr id="35" name="Elbow Connector 5">
            <a:extLst>
              <a:ext uri="{FF2B5EF4-FFF2-40B4-BE49-F238E27FC236}">
                <a16:creationId xmlns:a16="http://schemas.microsoft.com/office/drawing/2014/main" id="{A647B428-D555-40E1-93D0-9AE63818A5DC}"/>
              </a:ext>
            </a:extLst>
          </p:cNvPr>
          <p:cNvCxnSpPr>
            <a:cxnSpLocks/>
            <a:stCxn id="22" idx="0"/>
            <a:endCxn id="33" idx="2"/>
          </p:cNvCxnSpPr>
          <p:nvPr/>
        </p:nvCxnSpPr>
        <p:spPr>
          <a:xfrm rot="16200000" flipV="1">
            <a:off x="2109134" y="2866227"/>
            <a:ext cx="595275" cy="1396"/>
          </a:xfrm>
          <a:prstGeom prst="bentConnector3">
            <a:avLst>
              <a:gd name="adj1" fmla="val 50000"/>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8132EAC-6E9B-402D-885C-C20258447D8F}"/>
              </a:ext>
            </a:extLst>
          </p:cNvPr>
          <p:cNvGrpSpPr/>
          <p:nvPr/>
        </p:nvGrpSpPr>
        <p:grpSpPr>
          <a:xfrm>
            <a:off x="3589445" y="4158229"/>
            <a:ext cx="942887" cy="928191"/>
            <a:chOff x="5876465" y="3494318"/>
            <a:chExt cx="942887" cy="928191"/>
          </a:xfrm>
        </p:grpSpPr>
        <p:pic>
          <p:nvPicPr>
            <p:cNvPr id="38" name="Picture 37">
              <a:extLst>
                <a:ext uri="{FF2B5EF4-FFF2-40B4-BE49-F238E27FC236}">
                  <a16:creationId xmlns:a16="http://schemas.microsoft.com/office/drawing/2014/main" id="{08B3B569-5C76-4840-A8D4-CE2F9E5FB4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0737" y="3494318"/>
              <a:ext cx="632293" cy="632293"/>
            </a:xfrm>
            <a:prstGeom prst="rect">
              <a:avLst/>
            </a:prstGeom>
          </p:spPr>
        </p:pic>
        <p:sp>
          <p:nvSpPr>
            <p:cNvPr id="39" name="TextBox 38">
              <a:extLst>
                <a:ext uri="{FF2B5EF4-FFF2-40B4-BE49-F238E27FC236}">
                  <a16:creationId xmlns:a16="http://schemas.microsoft.com/office/drawing/2014/main" id="{2BB667AC-A0E0-4D28-B5CB-DC5D600EBCE8}"/>
                </a:ext>
              </a:extLst>
            </p:cNvPr>
            <p:cNvSpPr txBox="1"/>
            <p:nvPr/>
          </p:nvSpPr>
          <p:spPr>
            <a:xfrm>
              <a:off x="5876465" y="4145510"/>
              <a:ext cx="942887"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ysClr val="windowText" lastClr="000000"/>
                  </a:solidFill>
                  <a:effectLst/>
                  <a:uLnTx/>
                  <a:uFillTx/>
                </a:rPr>
                <a:t>Service Bus</a:t>
              </a:r>
              <a:endParaRPr kumimoji="0" lang="en-US" sz="1200" b="0" i="0" u="none" strike="noStrike" kern="0" cap="none" spc="0" normalizeH="0" baseline="0" noProof="0" dirty="0">
                <a:ln>
                  <a:noFill/>
                </a:ln>
                <a:solidFill>
                  <a:sysClr val="windowText" lastClr="000000"/>
                </a:solidFill>
                <a:effectLst/>
                <a:uLnTx/>
                <a:uFillTx/>
              </a:endParaRPr>
            </a:p>
          </p:txBody>
        </p:sp>
      </p:grpSp>
      <p:cxnSp>
        <p:nvCxnSpPr>
          <p:cNvPr id="40" name="Straight Arrow Connector 39">
            <a:extLst>
              <a:ext uri="{FF2B5EF4-FFF2-40B4-BE49-F238E27FC236}">
                <a16:creationId xmlns:a16="http://schemas.microsoft.com/office/drawing/2014/main" id="{974BFD5D-F022-4996-8189-4FA0F33D32F6}"/>
              </a:ext>
            </a:extLst>
          </p:cNvPr>
          <p:cNvCxnSpPr>
            <a:cxnSpLocks/>
          </p:cNvCxnSpPr>
          <p:nvPr/>
        </p:nvCxnSpPr>
        <p:spPr>
          <a:xfrm flipV="1">
            <a:off x="2818435" y="3538600"/>
            <a:ext cx="771010" cy="255081"/>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96A30B8-F831-4885-AFEA-F95D6F618A3B}"/>
              </a:ext>
            </a:extLst>
          </p:cNvPr>
          <p:cNvCxnSpPr>
            <a:cxnSpLocks/>
          </p:cNvCxnSpPr>
          <p:nvPr/>
        </p:nvCxnSpPr>
        <p:spPr>
          <a:xfrm>
            <a:off x="2818435" y="4101667"/>
            <a:ext cx="771010" cy="31614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DF470207-FCE7-4D5A-B67C-9CF6B0E64A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292" y="3416185"/>
            <a:ext cx="900328" cy="900328"/>
          </a:xfrm>
          <a:prstGeom prst="rect">
            <a:avLst/>
          </a:prstGeom>
        </p:spPr>
      </p:pic>
      <p:cxnSp>
        <p:nvCxnSpPr>
          <p:cNvPr id="43" name="Straight Arrow Connector 42">
            <a:extLst>
              <a:ext uri="{FF2B5EF4-FFF2-40B4-BE49-F238E27FC236}">
                <a16:creationId xmlns:a16="http://schemas.microsoft.com/office/drawing/2014/main" id="{EDDB26A5-7B61-4127-A6EF-D834736B5C84}"/>
              </a:ext>
            </a:extLst>
          </p:cNvPr>
          <p:cNvCxnSpPr>
            <a:cxnSpLocks/>
          </p:cNvCxnSpPr>
          <p:nvPr/>
        </p:nvCxnSpPr>
        <p:spPr>
          <a:xfrm flipV="1">
            <a:off x="1118847" y="3866349"/>
            <a:ext cx="806983" cy="1"/>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5176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7"/>
            <a:ext cx="11554103" cy="1793090"/>
          </a:xfrm>
        </p:spPr>
        <p:txBody>
          <a:bodyPr/>
          <a:lstStyle/>
          <a:p>
            <a:r>
              <a:rPr lang="en-US" altLang="zh-TW" sz="5400" dirty="0"/>
              <a:t>Section 2 Admin &amp; </a:t>
            </a:r>
            <a:r>
              <a:rPr lang="en-US" altLang="zh-TW" sz="5400" dirty="0" err="1"/>
              <a:t>SuperAdmin</a:t>
            </a:r>
            <a:r>
              <a:rPr lang="en-US" altLang="zh-TW" sz="5400" dirty="0"/>
              <a:t> End </a:t>
            </a:r>
            <a:endParaRPr lang="en-US" sz="4800" dirty="0"/>
          </a:p>
        </p:txBody>
      </p:sp>
      <p:sp>
        <p:nvSpPr>
          <p:cNvPr id="7" name="Text Placeholder 6"/>
          <p:cNvSpPr>
            <a:spLocks noGrp="1"/>
          </p:cNvSpPr>
          <p:nvPr>
            <p:ph type="body" sz="quarter" idx="12"/>
          </p:nvPr>
        </p:nvSpPr>
        <p:spPr>
          <a:xfrm>
            <a:off x="269239" y="5103444"/>
            <a:ext cx="8964186" cy="1183271"/>
          </a:xfrm>
        </p:spPr>
        <p:txBody>
          <a:bodyPr/>
          <a:lstStyle/>
          <a:p>
            <a:r>
              <a:rPr lang="en-US" dirty="0"/>
              <a:t>Kevin Kao | Walker Lin | Andy Li</a:t>
            </a:r>
          </a:p>
          <a:p>
            <a:r>
              <a:rPr lang="en-US" dirty="0"/>
              <a:t>Microsoft IoT Innovation Center</a:t>
            </a:r>
          </a:p>
        </p:txBody>
      </p:sp>
      <p:sp>
        <p:nvSpPr>
          <p:cNvPr id="4" name="Footer Placeholder 3"/>
          <p:cNvSpPr>
            <a:spLocks noGrp="1"/>
          </p:cNvSpPr>
          <p:nvPr>
            <p:ph type="ft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239">
                      <a:srgbClr val="FFFFFF"/>
                    </a:gs>
                    <a:gs pos="11940">
                      <a:srgbClr val="FFFFFF"/>
                    </a:gs>
                  </a:gsLst>
                  <a:lin ang="5400000" scaled="0"/>
                </a:gradFill>
                <a:effectLst/>
                <a:uLnTx/>
                <a:uFillTx/>
                <a:latin typeface="Segoe UI"/>
                <a:ea typeface="+mn-ea"/>
                <a:cs typeface="+mn-cs"/>
              </a:rPr>
              <a:t>Microsoft Confidential</a:t>
            </a:r>
            <a:endParaRPr kumimoji="0" lang="en-US" sz="882" b="0" i="0" u="none" strike="noStrike" kern="1200" cap="none" spc="0" normalizeH="0" baseline="0" noProof="0" dirty="0">
              <a:ln>
                <a:noFill/>
              </a:ln>
              <a:gradFill>
                <a:gsLst>
                  <a:gs pos="2239">
                    <a:srgbClr val="FFFFFF"/>
                  </a:gs>
                  <a:gs pos="1194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63198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0865" y="1268486"/>
            <a:ext cx="5536295" cy="5262979"/>
          </a:xfrm>
          <a:prstGeom prst="rect">
            <a:avLst/>
          </a:prstGeom>
          <a:noFill/>
        </p:spPr>
        <p:txBody>
          <a:bodyPr wrap="square" rtlCol="0">
            <a:spAutoFit/>
          </a:bodyPr>
          <a:lstStyle/>
          <a:p>
            <a:r>
              <a:rPr lang="en-US" altLang="zh-TW" sz="2000" dirty="0"/>
              <a:t>Section 1 (4 hours)</a:t>
            </a:r>
          </a:p>
          <a:p>
            <a:pPr marL="742950" lvl="1" indent="-285750">
              <a:buFontTx/>
              <a:buChar char="-"/>
            </a:pPr>
            <a:r>
              <a:rPr lang="en-US" altLang="zh-TW" sz="1600" dirty="0"/>
              <a:t>Deploy Azure Services</a:t>
            </a:r>
          </a:p>
          <a:p>
            <a:pPr marL="742950" lvl="1" indent="-285750">
              <a:buFontTx/>
              <a:buChar char="-"/>
            </a:pPr>
            <a:r>
              <a:rPr lang="en-US" altLang="zh-TW" sz="1600" dirty="0"/>
              <a:t>Deploy DB and Data</a:t>
            </a:r>
          </a:p>
          <a:p>
            <a:pPr marL="742950" lvl="1" indent="-285750">
              <a:buFontTx/>
              <a:buChar char="-"/>
            </a:pPr>
            <a:r>
              <a:rPr lang="en-US" altLang="zh-TW" sz="1600" dirty="0"/>
              <a:t>Deploy API Service, Admin and </a:t>
            </a:r>
            <a:r>
              <a:rPr lang="en-US" altLang="zh-TW" sz="1600" dirty="0" err="1"/>
              <a:t>SuperAdmin</a:t>
            </a:r>
            <a:endParaRPr lang="en-US" altLang="zh-TW" sz="1600" dirty="0"/>
          </a:p>
          <a:p>
            <a:pPr marL="742950" lvl="1" indent="-285750">
              <a:buFontTx/>
              <a:buChar char="-"/>
            </a:pPr>
            <a:r>
              <a:rPr lang="en-US" altLang="zh-TW" sz="1600" dirty="0"/>
              <a:t>Deploy Backend Tasks</a:t>
            </a:r>
          </a:p>
          <a:p>
            <a:pPr marL="742950" lvl="1" indent="-285750">
              <a:buFontTx/>
              <a:buChar char="-"/>
            </a:pPr>
            <a:r>
              <a:rPr lang="en-US" altLang="zh-TW" sz="1600" dirty="0"/>
              <a:t>First Company Onboarding</a:t>
            </a:r>
          </a:p>
          <a:p>
            <a:pPr marL="742950" lvl="1" indent="-285750">
              <a:buFontTx/>
              <a:buChar char="-"/>
            </a:pPr>
            <a:r>
              <a:rPr lang="en-US" altLang="zh-TW" sz="1600" dirty="0"/>
              <a:t>Remote Monitoring</a:t>
            </a:r>
          </a:p>
          <a:p>
            <a:pPr lvl="1"/>
            <a:endParaRPr lang="en-US" altLang="zh-TW" dirty="0"/>
          </a:p>
          <a:p>
            <a:r>
              <a:rPr lang="en-US" altLang="zh-TW" sz="2000" dirty="0"/>
              <a:t>Section 2 (4 ~6 hours)</a:t>
            </a:r>
          </a:p>
          <a:p>
            <a:pPr marL="742950" lvl="1" indent="-285750">
              <a:buFontTx/>
              <a:buChar char="-"/>
            </a:pPr>
            <a:r>
              <a:rPr lang="en-US" altLang="zh-TW" sz="1600" dirty="0"/>
              <a:t>DB Schema Overview</a:t>
            </a:r>
          </a:p>
          <a:p>
            <a:pPr marL="742950" lvl="1" indent="-285750">
              <a:buFontTx/>
              <a:buChar char="-"/>
            </a:pPr>
            <a:r>
              <a:rPr lang="en-US" altLang="zh-TW" sz="1600" dirty="0"/>
              <a:t>API Service (EF, Authentication and Class Model)</a:t>
            </a:r>
          </a:p>
          <a:p>
            <a:pPr marL="742950" lvl="1" indent="-285750">
              <a:buFontTx/>
              <a:buChar char="-"/>
            </a:pPr>
            <a:r>
              <a:rPr lang="en-US" altLang="zh-TW" sz="1600" dirty="0"/>
              <a:t>Admin &amp; </a:t>
            </a:r>
            <a:r>
              <a:rPr lang="en-US" altLang="zh-TW" sz="1600" dirty="0" err="1"/>
              <a:t>SuperAdmin</a:t>
            </a:r>
            <a:r>
              <a:rPr lang="en-US" altLang="zh-TW" sz="1600" dirty="0"/>
              <a:t> (MVC and Call Flow)</a:t>
            </a:r>
          </a:p>
          <a:p>
            <a:pPr marL="742950" lvl="1" indent="-285750">
              <a:buFontTx/>
              <a:buChar char="-"/>
            </a:pPr>
            <a:r>
              <a:rPr lang="en-US" altLang="zh-TW" sz="1600" dirty="0"/>
              <a:t>Toolkit Device SDK &amp; IoT Hub Receiver</a:t>
            </a:r>
          </a:p>
          <a:p>
            <a:pPr marL="742950" lvl="1" indent="-285750">
              <a:buFontTx/>
              <a:buChar char="-"/>
            </a:pPr>
            <a:r>
              <a:rPr lang="en-US" altLang="zh-TW" sz="1600" dirty="0"/>
              <a:t>Signal R &amp; Message</a:t>
            </a:r>
          </a:p>
          <a:p>
            <a:endParaRPr lang="en-US" altLang="zh-TW" dirty="0"/>
          </a:p>
          <a:p>
            <a:r>
              <a:rPr lang="en-US" altLang="zh-TW" sz="2000" dirty="0"/>
              <a:t>Section 3 (4 hours)</a:t>
            </a:r>
          </a:p>
          <a:p>
            <a:pPr marL="742950" lvl="1" indent="-285750">
              <a:buFontTx/>
              <a:buChar char="-"/>
            </a:pPr>
            <a:r>
              <a:rPr lang="en-US" altLang="zh-TW" sz="1600" dirty="0"/>
              <a:t>Service Bus &amp; </a:t>
            </a:r>
            <a:r>
              <a:rPr lang="en-US" altLang="zh-TW" sz="1600" dirty="0" err="1"/>
              <a:t>OpsInfra</a:t>
            </a:r>
            <a:r>
              <a:rPr lang="en-US" altLang="zh-TW" sz="1600" dirty="0"/>
              <a:t>, </a:t>
            </a:r>
            <a:r>
              <a:rPr lang="en-US" altLang="zh-TW" sz="1600" dirty="0" err="1"/>
              <a:t>OpsAlarm</a:t>
            </a:r>
            <a:r>
              <a:rPr lang="en-US" altLang="zh-TW" sz="1600" dirty="0"/>
              <a:t>, </a:t>
            </a:r>
            <a:r>
              <a:rPr lang="en-US" altLang="zh-TW" sz="1600" dirty="0" err="1"/>
              <a:t>RoutineTask</a:t>
            </a:r>
            <a:endParaRPr lang="en-US" altLang="zh-TW" sz="1600" dirty="0"/>
          </a:p>
          <a:p>
            <a:pPr marL="742950" lvl="1" indent="-285750">
              <a:buFontTx/>
              <a:buChar char="-"/>
            </a:pPr>
            <a:r>
              <a:rPr lang="en-US" altLang="zh-TW" sz="1600" dirty="0"/>
              <a:t>Document DB</a:t>
            </a:r>
          </a:p>
          <a:p>
            <a:pPr marL="742950" lvl="1" indent="-285750">
              <a:buFontTx/>
              <a:buChar char="-"/>
            </a:pPr>
            <a:r>
              <a:rPr lang="en-US" altLang="zh-TW" sz="1600" dirty="0"/>
              <a:t>Service Fabric</a:t>
            </a:r>
          </a:p>
          <a:p>
            <a:pPr marL="742950" lvl="1" indent="-285750">
              <a:buFontTx/>
              <a:buChar char="-"/>
            </a:pPr>
            <a:r>
              <a:rPr lang="en-US" altLang="zh-TW" sz="1600" dirty="0"/>
              <a:t>Log &amp; Operation and Trouble Shooting</a:t>
            </a:r>
            <a:endParaRPr lang="zh-TW" alt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3818" y="3047852"/>
            <a:ext cx="2551262" cy="3604299"/>
          </a:xfrm>
          <a:prstGeom prst="rect">
            <a:avLst/>
          </a:prstGeom>
        </p:spPr>
      </p:pic>
      <p:sp>
        <p:nvSpPr>
          <p:cNvPr id="7" name="Title 3"/>
          <p:cNvSpPr>
            <a:spLocks noGrp="1"/>
          </p:cNvSpPr>
          <p:nvPr>
            <p:ph type="title"/>
          </p:nvPr>
        </p:nvSpPr>
        <p:spPr>
          <a:xfrm>
            <a:off x="269240" y="289511"/>
            <a:ext cx="11655840" cy="899665"/>
          </a:xfrm>
        </p:spPr>
        <p:txBody>
          <a:bodyPr/>
          <a:lstStyle/>
          <a:p>
            <a:r>
              <a:rPr lang="en-US" dirty="0"/>
              <a:t>Content</a:t>
            </a:r>
          </a:p>
        </p:txBody>
      </p:sp>
      <p:sp>
        <p:nvSpPr>
          <p:cNvPr id="6" name="TextBox 5"/>
          <p:cNvSpPr txBox="1"/>
          <p:nvPr/>
        </p:nvSpPr>
        <p:spPr>
          <a:xfrm>
            <a:off x="6260623" y="1268486"/>
            <a:ext cx="4447824" cy="1631216"/>
          </a:xfrm>
          <a:prstGeom prst="rect">
            <a:avLst/>
          </a:prstGeom>
          <a:noFill/>
        </p:spPr>
        <p:txBody>
          <a:bodyPr wrap="square" rtlCol="0">
            <a:spAutoFit/>
          </a:bodyPr>
          <a:lstStyle/>
          <a:p>
            <a:r>
              <a:rPr lang="en-US" altLang="zh-TW" sz="2000" dirty="0"/>
              <a:t>Section 4 (4 hours)</a:t>
            </a:r>
          </a:p>
          <a:p>
            <a:pPr marL="742950" lvl="1" indent="-285750">
              <a:buFontTx/>
              <a:buChar char="-"/>
            </a:pPr>
            <a:r>
              <a:rPr lang="en-US" altLang="zh-TW" sz="2000" dirty="0"/>
              <a:t>How to Add New API</a:t>
            </a:r>
          </a:p>
          <a:p>
            <a:pPr marL="742950" lvl="1" indent="-285750">
              <a:buFontTx/>
              <a:buChar char="-"/>
            </a:pPr>
            <a:r>
              <a:rPr lang="en-US" altLang="zh-TW" sz="2000" dirty="0"/>
              <a:t>How to Add New Widget</a:t>
            </a:r>
          </a:p>
          <a:p>
            <a:pPr marL="742950" lvl="1" indent="-285750">
              <a:buFontTx/>
              <a:buChar char="-"/>
            </a:pPr>
            <a:r>
              <a:rPr lang="en-US" altLang="zh-TW" sz="2000" dirty="0"/>
              <a:t>How to Setup Staging </a:t>
            </a:r>
            <a:r>
              <a:rPr lang="en-US" altLang="zh-TW" sz="2000" dirty="0" err="1"/>
              <a:t>Env</a:t>
            </a:r>
            <a:endParaRPr lang="en-US" altLang="zh-TW" sz="2000" dirty="0"/>
          </a:p>
          <a:p>
            <a:pPr lvl="1"/>
            <a:endParaRPr lang="zh-TW" altLang="en-US" sz="2000" dirty="0"/>
          </a:p>
        </p:txBody>
      </p:sp>
    </p:spTree>
    <p:extLst>
      <p:ext uri="{BB962C8B-B14F-4D97-AF65-F5344CB8AC3E}">
        <p14:creationId xmlns:p14="http://schemas.microsoft.com/office/powerpoint/2010/main" val="35887252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092464" y="898769"/>
            <a:ext cx="10630419" cy="5857259"/>
          </a:xfrm>
          <a:prstGeom prst="rect">
            <a:avLst/>
          </a:prstGeom>
        </p:spPr>
      </p:pic>
      <p:sp>
        <p:nvSpPr>
          <p:cNvPr id="4" name="Title 3"/>
          <p:cNvSpPr>
            <a:spLocks noGrp="1"/>
          </p:cNvSpPr>
          <p:nvPr>
            <p:ph type="title"/>
          </p:nvPr>
        </p:nvSpPr>
        <p:spPr/>
        <p:txBody>
          <a:bodyPr/>
          <a:lstStyle/>
          <a:p>
            <a:r>
              <a:rPr lang="en-US" dirty="0"/>
              <a:t>Architecture</a:t>
            </a:r>
          </a:p>
        </p:txBody>
      </p:sp>
      <p:sp>
        <p:nvSpPr>
          <p:cNvPr id="2" name="Rectangle 1"/>
          <p:cNvSpPr/>
          <p:nvPr/>
        </p:nvSpPr>
        <p:spPr bwMode="auto">
          <a:xfrm>
            <a:off x="3520966" y="2280746"/>
            <a:ext cx="3405351" cy="1103586"/>
          </a:xfrm>
          <a:prstGeom prst="rect">
            <a:avLst/>
          </a:prstGeom>
          <a:noFill/>
          <a:ln w="762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sp>
        <p:nvSpPr>
          <p:cNvPr id="3" name="Arrow: Down 2"/>
          <p:cNvSpPr/>
          <p:nvPr/>
        </p:nvSpPr>
        <p:spPr bwMode="auto">
          <a:xfrm rot="3000346">
            <a:off x="6923218" y="1769075"/>
            <a:ext cx="371947" cy="414083"/>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77443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err="1"/>
              <a:t>AdminWeb</a:t>
            </a:r>
            <a:r>
              <a:rPr lang="en-US" altLang="zh-TW" dirty="0"/>
              <a:t> Environment Diagram</a:t>
            </a:r>
            <a:endParaRPr lang="zh-TW" altLang="en-US" dirty="0"/>
          </a:p>
        </p:txBody>
      </p:sp>
      <p:sp>
        <p:nvSpPr>
          <p:cNvPr id="8" name="Content Placeholder 2"/>
          <p:cNvSpPr txBox="1">
            <a:spLocks/>
          </p:cNvSpPr>
          <p:nvPr/>
        </p:nvSpPr>
        <p:spPr>
          <a:xfrm>
            <a:off x="5261076" y="1385740"/>
            <a:ext cx="6437588" cy="4157221"/>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Wingdings" panose="05000000000000000000" pitchFamily="2" charset="2"/>
              <a:buChar char="l"/>
            </a:pPr>
            <a:r>
              <a:rPr lang="en-US" altLang="zh-TW" sz="2800" dirty="0"/>
              <a:t>Blob Storage: Store log data.</a:t>
            </a:r>
          </a:p>
          <a:p>
            <a:pPr>
              <a:buFont typeface="Wingdings" panose="05000000000000000000" pitchFamily="2" charset="2"/>
              <a:buChar char="l"/>
            </a:pPr>
            <a:r>
              <a:rPr lang="en-US" altLang="zh-TW" sz="2800" dirty="0"/>
              <a:t>Service Bus: </a:t>
            </a:r>
            <a:r>
              <a:rPr lang="en-US" altLang="zh-TW" sz="2800" b="1" dirty="0">
                <a:solidFill>
                  <a:srgbClr val="FF0000"/>
                </a:solidFill>
              </a:rPr>
              <a:t>Send backend task request</a:t>
            </a:r>
            <a:r>
              <a:rPr lang="en-US" altLang="zh-TW" sz="2800" dirty="0"/>
              <a:t>, such as Launch/Restart IoT Hub Receiver and Register IoT Device to IoT Hub.</a:t>
            </a:r>
          </a:p>
          <a:p>
            <a:pPr>
              <a:buFont typeface="Wingdings" panose="05000000000000000000" pitchFamily="2" charset="2"/>
              <a:buChar char="l"/>
            </a:pPr>
            <a:r>
              <a:rPr lang="en-US" altLang="zh-TW" sz="2800" dirty="0"/>
              <a:t>Redis Cache:</a:t>
            </a:r>
          </a:p>
          <a:p>
            <a:pPr lvl="1">
              <a:buFont typeface="Courier New" panose="02070309020205020404" pitchFamily="49" charset="0"/>
              <a:buChar char="o"/>
            </a:pPr>
            <a:r>
              <a:rPr lang="en-US" altLang="zh-TW" sz="1800" dirty="0"/>
              <a:t>Store </a:t>
            </a:r>
            <a:r>
              <a:rPr lang="en-US" altLang="zh-TW" sz="1800" dirty="0" err="1"/>
              <a:t>WebApp</a:t>
            </a:r>
            <a:r>
              <a:rPr lang="en-US" altLang="zh-TW" sz="1800" dirty="0"/>
              <a:t> Session State</a:t>
            </a:r>
          </a:p>
          <a:p>
            <a:pPr lvl="1">
              <a:buFont typeface="Courier New" panose="02070309020205020404" pitchFamily="49" charset="0"/>
              <a:buChar char="o"/>
            </a:pPr>
            <a:r>
              <a:rPr lang="en-US" altLang="zh-TW" sz="1800" dirty="0" err="1"/>
              <a:t>SignalR</a:t>
            </a:r>
            <a:r>
              <a:rPr lang="en-US" altLang="zh-TW" sz="1800" dirty="0"/>
              <a:t> Hub data repository</a:t>
            </a:r>
          </a:p>
          <a:p>
            <a:pPr>
              <a:buFont typeface="Wingdings" panose="05000000000000000000" pitchFamily="2" charset="2"/>
              <a:buChar char="l"/>
            </a:pPr>
            <a:r>
              <a:rPr lang="en-US" altLang="zh-TW" sz="2800" dirty="0"/>
              <a:t>API Service: CRUD operations</a:t>
            </a:r>
          </a:p>
        </p:txBody>
      </p:sp>
      <p:grpSp>
        <p:nvGrpSpPr>
          <p:cNvPr id="9" name="Group 8">
            <a:extLst>
              <a:ext uri="{FF2B5EF4-FFF2-40B4-BE49-F238E27FC236}">
                <a16:creationId xmlns:a16="http://schemas.microsoft.com/office/drawing/2014/main" id="{13E182B5-A075-42A6-B6AB-4DDA1AEBF811}"/>
              </a:ext>
            </a:extLst>
          </p:cNvPr>
          <p:cNvGrpSpPr/>
          <p:nvPr/>
        </p:nvGrpSpPr>
        <p:grpSpPr>
          <a:xfrm>
            <a:off x="1943085" y="3277686"/>
            <a:ext cx="922047" cy="978043"/>
            <a:chOff x="1292164" y="1903475"/>
            <a:chExt cx="922047" cy="978043"/>
          </a:xfrm>
        </p:grpSpPr>
        <p:pic>
          <p:nvPicPr>
            <p:cNvPr id="10" name="Picture 9">
              <a:extLst>
                <a:ext uri="{FF2B5EF4-FFF2-40B4-BE49-F238E27FC236}">
                  <a16:creationId xmlns:a16="http://schemas.microsoft.com/office/drawing/2014/main" id="{E7E8B442-B446-498A-A33C-4F65D8F002E6}"/>
                </a:ext>
              </a:extLst>
            </p:cNvPr>
            <p:cNvPicPr>
              <a:picLocks noChangeAspect="1"/>
            </p:cNvPicPr>
            <p:nvPr/>
          </p:nvPicPr>
          <p:blipFill>
            <a:blip r:embed="rId3"/>
            <a:stretch>
              <a:fillRect/>
            </a:stretch>
          </p:blipFill>
          <p:spPr>
            <a:xfrm>
              <a:off x="1403852" y="2189547"/>
              <a:ext cx="682593" cy="691971"/>
            </a:xfrm>
            <a:prstGeom prst="rect">
              <a:avLst/>
            </a:prstGeom>
          </p:spPr>
        </p:pic>
        <p:sp>
          <p:nvSpPr>
            <p:cNvPr id="11" name="TextBox 10">
              <a:extLst>
                <a:ext uri="{FF2B5EF4-FFF2-40B4-BE49-F238E27FC236}">
                  <a16:creationId xmlns:a16="http://schemas.microsoft.com/office/drawing/2014/main" id="{BBD530A7-55E3-4558-BE32-9E4B65B63EC7}"/>
                </a:ext>
              </a:extLst>
            </p:cNvPr>
            <p:cNvSpPr txBox="1"/>
            <p:nvPr/>
          </p:nvSpPr>
          <p:spPr>
            <a:xfrm>
              <a:off x="1292164" y="1903475"/>
              <a:ext cx="92204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ysClr val="windowText" lastClr="000000"/>
                  </a:solidFill>
                  <a:effectLst/>
                  <a:uLnTx/>
                  <a:uFillTx/>
                </a:rPr>
                <a:t>Admin Web</a:t>
              </a:r>
              <a:endParaRPr kumimoji="0" lang="en-US" sz="1200" b="0" i="0" u="none" strike="noStrike" kern="0" cap="none" spc="0" normalizeH="0" baseline="0" noProof="0" dirty="0">
                <a:ln>
                  <a:noFill/>
                </a:ln>
                <a:solidFill>
                  <a:sysClr val="windowText" lastClr="000000"/>
                </a:solidFill>
                <a:effectLst/>
                <a:uLnTx/>
                <a:uFillTx/>
              </a:endParaRPr>
            </a:p>
          </p:txBody>
        </p:sp>
      </p:grpSp>
      <p:grpSp>
        <p:nvGrpSpPr>
          <p:cNvPr id="17" name="Group 16">
            <a:extLst>
              <a:ext uri="{FF2B5EF4-FFF2-40B4-BE49-F238E27FC236}">
                <a16:creationId xmlns:a16="http://schemas.microsoft.com/office/drawing/2014/main" id="{86767E96-9311-46AE-95C4-3D24D7850447}"/>
              </a:ext>
            </a:extLst>
          </p:cNvPr>
          <p:cNvGrpSpPr/>
          <p:nvPr/>
        </p:nvGrpSpPr>
        <p:grpSpPr>
          <a:xfrm>
            <a:off x="1925830" y="4952686"/>
            <a:ext cx="934872" cy="737693"/>
            <a:chOff x="4295587" y="1755204"/>
            <a:chExt cx="934872" cy="737693"/>
          </a:xfrm>
        </p:grpSpPr>
        <p:pic>
          <p:nvPicPr>
            <p:cNvPr id="18" name="Picture 17">
              <a:extLst>
                <a:ext uri="{FF2B5EF4-FFF2-40B4-BE49-F238E27FC236}">
                  <a16:creationId xmlns:a16="http://schemas.microsoft.com/office/drawing/2014/main" id="{1B0FE22A-FE41-4FE5-A0FB-31CFDB5BFB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0182" y="1997260"/>
              <a:ext cx="581834" cy="495637"/>
            </a:xfrm>
            <a:prstGeom prst="rect">
              <a:avLst/>
            </a:prstGeom>
          </p:spPr>
        </p:pic>
        <p:sp>
          <p:nvSpPr>
            <p:cNvPr id="19" name="TextBox 18">
              <a:extLst>
                <a:ext uri="{FF2B5EF4-FFF2-40B4-BE49-F238E27FC236}">
                  <a16:creationId xmlns:a16="http://schemas.microsoft.com/office/drawing/2014/main" id="{F541B67C-232B-4DC2-B375-4F128A05D4DE}"/>
                </a:ext>
              </a:extLst>
            </p:cNvPr>
            <p:cNvSpPr txBox="1"/>
            <p:nvPr/>
          </p:nvSpPr>
          <p:spPr>
            <a:xfrm>
              <a:off x="4295587" y="1755204"/>
              <a:ext cx="934872"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ysClr val="windowText" lastClr="000000"/>
                  </a:solidFill>
                  <a:effectLst/>
                  <a:uLnTx/>
                  <a:uFillTx/>
                </a:rPr>
                <a:t>Redis Cache</a:t>
              </a:r>
              <a:endParaRPr kumimoji="0" lang="en-US" sz="1200" b="0" i="0" u="none" strike="noStrike" kern="0" cap="none" spc="0" normalizeH="0" baseline="0" noProof="0" dirty="0">
                <a:ln>
                  <a:noFill/>
                </a:ln>
                <a:solidFill>
                  <a:sysClr val="windowText" lastClr="000000"/>
                </a:solidFill>
                <a:effectLst/>
                <a:uLnTx/>
                <a:uFillTx/>
              </a:endParaRPr>
            </a:p>
          </p:txBody>
        </p:sp>
      </p:grpSp>
      <p:grpSp>
        <p:nvGrpSpPr>
          <p:cNvPr id="28" name="Group 27">
            <a:extLst>
              <a:ext uri="{FF2B5EF4-FFF2-40B4-BE49-F238E27FC236}">
                <a16:creationId xmlns:a16="http://schemas.microsoft.com/office/drawing/2014/main" id="{3CFCEDF1-91E7-40AB-B0C7-2BD91140A494}"/>
              </a:ext>
            </a:extLst>
          </p:cNvPr>
          <p:cNvGrpSpPr/>
          <p:nvPr/>
        </p:nvGrpSpPr>
        <p:grpSpPr>
          <a:xfrm>
            <a:off x="3589445" y="2804959"/>
            <a:ext cx="930063" cy="992986"/>
            <a:chOff x="2874352" y="2480023"/>
            <a:chExt cx="930063" cy="992986"/>
          </a:xfrm>
        </p:grpSpPr>
        <p:pic>
          <p:nvPicPr>
            <p:cNvPr id="29" name="Picture 28">
              <a:extLst>
                <a:ext uri="{FF2B5EF4-FFF2-40B4-BE49-F238E27FC236}">
                  <a16:creationId xmlns:a16="http://schemas.microsoft.com/office/drawing/2014/main" id="{0612E681-B644-4238-ADF6-6D12361BF50B}"/>
                </a:ext>
              </a:extLst>
            </p:cNvPr>
            <p:cNvPicPr>
              <a:picLocks noChangeAspect="1"/>
            </p:cNvPicPr>
            <p:nvPr/>
          </p:nvPicPr>
          <p:blipFill>
            <a:blip r:embed="rId3"/>
            <a:stretch>
              <a:fillRect/>
            </a:stretch>
          </p:blipFill>
          <p:spPr>
            <a:xfrm>
              <a:off x="2998088" y="2781038"/>
              <a:ext cx="682593" cy="691971"/>
            </a:xfrm>
            <a:prstGeom prst="rect">
              <a:avLst/>
            </a:prstGeom>
          </p:spPr>
        </p:pic>
        <p:sp>
          <p:nvSpPr>
            <p:cNvPr id="30" name="TextBox 29">
              <a:extLst>
                <a:ext uri="{FF2B5EF4-FFF2-40B4-BE49-F238E27FC236}">
                  <a16:creationId xmlns:a16="http://schemas.microsoft.com/office/drawing/2014/main" id="{8907F33B-B3E8-4F72-B01C-DDE5D41480FE}"/>
                </a:ext>
              </a:extLst>
            </p:cNvPr>
            <p:cNvSpPr txBox="1"/>
            <p:nvPr/>
          </p:nvSpPr>
          <p:spPr>
            <a:xfrm>
              <a:off x="2874352" y="2480023"/>
              <a:ext cx="930063"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ysClr val="windowText" lastClr="000000"/>
                  </a:solidFill>
                  <a:effectLst/>
                  <a:uLnTx/>
                  <a:uFillTx/>
                </a:rPr>
                <a:t>API Service</a:t>
              </a:r>
            </a:p>
          </p:txBody>
        </p:sp>
      </p:grpSp>
      <p:grpSp>
        <p:nvGrpSpPr>
          <p:cNvPr id="44" name="Group 43">
            <a:extLst>
              <a:ext uri="{FF2B5EF4-FFF2-40B4-BE49-F238E27FC236}">
                <a16:creationId xmlns:a16="http://schemas.microsoft.com/office/drawing/2014/main" id="{55B9945D-AF85-4900-AA77-14ECFCBD5044}"/>
              </a:ext>
            </a:extLst>
          </p:cNvPr>
          <p:cNvGrpSpPr/>
          <p:nvPr/>
        </p:nvGrpSpPr>
        <p:grpSpPr>
          <a:xfrm>
            <a:off x="1925830" y="1674099"/>
            <a:ext cx="979756" cy="895188"/>
            <a:chOff x="4288088" y="1920672"/>
            <a:chExt cx="979756" cy="895188"/>
          </a:xfrm>
        </p:grpSpPr>
        <p:pic>
          <p:nvPicPr>
            <p:cNvPr id="45" name="Picture 44">
              <a:extLst>
                <a:ext uri="{FF2B5EF4-FFF2-40B4-BE49-F238E27FC236}">
                  <a16:creationId xmlns:a16="http://schemas.microsoft.com/office/drawing/2014/main" id="{4CF43460-AC7B-4DF9-BF5B-B3A97C8CCE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1253" y="2161705"/>
              <a:ext cx="654155" cy="654155"/>
            </a:xfrm>
            <a:prstGeom prst="rect">
              <a:avLst/>
            </a:prstGeom>
          </p:spPr>
        </p:pic>
        <p:sp>
          <p:nvSpPr>
            <p:cNvPr id="46" name="TextBox 45">
              <a:extLst>
                <a:ext uri="{FF2B5EF4-FFF2-40B4-BE49-F238E27FC236}">
                  <a16:creationId xmlns:a16="http://schemas.microsoft.com/office/drawing/2014/main" id="{96BD2A5A-3F8B-4C2B-A3D9-1F2B08623AA6}"/>
                </a:ext>
              </a:extLst>
            </p:cNvPr>
            <p:cNvSpPr txBox="1"/>
            <p:nvPr/>
          </p:nvSpPr>
          <p:spPr>
            <a:xfrm>
              <a:off x="4288088" y="1920672"/>
              <a:ext cx="979756"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ysClr val="windowText" lastClr="000000"/>
                  </a:solidFill>
                  <a:effectLst/>
                  <a:uLnTx/>
                  <a:uFillTx/>
                </a:rPr>
                <a:t>Blob Storage</a:t>
              </a:r>
              <a:endParaRPr kumimoji="0" lang="en-US" sz="1200" b="0" i="0" u="none" strike="noStrike" kern="0" cap="none" spc="0" normalizeH="0" baseline="0" noProof="0" dirty="0">
                <a:ln>
                  <a:noFill/>
                </a:ln>
                <a:solidFill>
                  <a:sysClr val="windowText" lastClr="000000"/>
                </a:solidFill>
                <a:effectLst/>
                <a:uLnTx/>
                <a:uFillTx/>
              </a:endParaRPr>
            </a:p>
          </p:txBody>
        </p:sp>
      </p:grpSp>
      <p:cxnSp>
        <p:nvCxnSpPr>
          <p:cNvPr id="49" name="Elbow Connector 5">
            <a:extLst>
              <a:ext uri="{FF2B5EF4-FFF2-40B4-BE49-F238E27FC236}">
                <a16:creationId xmlns:a16="http://schemas.microsoft.com/office/drawing/2014/main" id="{28613DCE-285D-43A4-AC45-BDBA1252AF09}"/>
              </a:ext>
            </a:extLst>
          </p:cNvPr>
          <p:cNvCxnSpPr>
            <a:cxnSpLocks/>
            <a:stCxn id="11" idx="0"/>
            <a:endCxn id="45" idx="2"/>
          </p:cNvCxnSpPr>
          <p:nvPr/>
        </p:nvCxnSpPr>
        <p:spPr>
          <a:xfrm rot="5400000" flipH="1" flipV="1">
            <a:off x="2050892" y="2922505"/>
            <a:ext cx="708399" cy="1964"/>
          </a:xfrm>
          <a:prstGeom prst="bentConnector3">
            <a:avLst>
              <a:gd name="adj1" fmla="val 50000"/>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
            <a:extLst>
              <a:ext uri="{FF2B5EF4-FFF2-40B4-BE49-F238E27FC236}">
                <a16:creationId xmlns:a16="http://schemas.microsoft.com/office/drawing/2014/main" id="{B17CB171-9D02-4F9C-A0E8-7EA7F9DE200C}"/>
              </a:ext>
            </a:extLst>
          </p:cNvPr>
          <p:cNvCxnSpPr>
            <a:cxnSpLocks/>
            <a:stCxn id="10" idx="2"/>
            <a:endCxn id="19" idx="0"/>
          </p:cNvCxnSpPr>
          <p:nvPr/>
        </p:nvCxnSpPr>
        <p:spPr>
          <a:xfrm rot="5400000">
            <a:off x="2046190" y="4602805"/>
            <a:ext cx="696957" cy="2804"/>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1A959381-5571-4867-9D9A-36E6700BD414}"/>
              </a:ext>
            </a:extLst>
          </p:cNvPr>
          <p:cNvGrpSpPr/>
          <p:nvPr/>
        </p:nvGrpSpPr>
        <p:grpSpPr>
          <a:xfrm>
            <a:off x="3589445" y="4158229"/>
            <a:ext cx="942887" cy="928191"/>
            <a:chOff x="5876465" y="3494318"/>
            <a:chExt cx="942887" cy="928191"/>
          </a:xfrm>
        </p:grpSpPr>
        <p:pic>
          <p:nvPicPr>
            <p:cNvPr id="59" name="Picture 58">
              <a:extLst>
                <a:ext uri="{FF2B5EF4-FFF2-40B4-BE49-F238E27FC236}">
                  <a16:creationId xmlns:a16="http://schemas.microsoft.com/office/drawing/2014/main" id="{3DE76EED-933A-4CE2-B772-FBF4717F0B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0737" y="3494318"/>
              <a:ext cx="632293" cy="632293"/>
            </a:xfrm>
            <a:prstGeom prst="rect">
              <a:avLst/>
            </a:prstGeom>
          </p:spPr>
        </p:pic>
        <p:sp>
          <p:nvSpPr>
            <p:cNvPr id="60" name="TextBox 59">
              <a:extLst>
                <a:ext uri="{FF2B5EF4-FFF2-40B4-BE49-F238E27FC236}">
                  <a16:creationId xmlns:a16="http://schemas.microsoft.com/office/drawing/2014/main" id="{9A5F9A6A-59CB-4496-8ACE-DB4D9807E75D}"/>
                </a:ext>
              </a:extLst>
            </p:cNvPr>
            <p:cNvSpPr txBox="1"/>
            <p:nvPr/>
          </p:nvSpPr>
          <p:spPr>
            <a:xfrm>
              <a:off x="5876465" y="4145510"/>
              <a:ext cx="942887"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ysClr val="windowText" lastClr="000000"/>
                  </a:solidFill>
                  <a:effectLst/>
                  <a:uLnTx/>
                  <a:uFillTx/>
                </a:rPr>
                <a:t>Service Bus</a:t>
              </a:r>
              <a:endParaRPr kumimoji="0" lang="en-US" sz="1200" b="0" i="0" u="none" strike="noStrike" kern="0" cap="none" spc="0" normalizeH="0" baseline="0" noProof="0" dirty="0">
                <a:ln>
                  <a:noFill/>
                </a:ln>
                <a:solidFill>
                  <a:sysClr val="windowText" lastClr="000000"/>
                </a:solidFill>
                <a:effectLst/>
                <a:uLnTx/>
                <a:uFillTx/>
              </a:endParaRPr>
            </a:p>
          </p:txBody>
        </p:sp>
      </p:grpSp>
      <p:cxnSp>
        <p:nvCxnSpPr>
          <p:cNvPr id="64" name="Straight Arrow Connector 63">
            <a:extLst>
              <a:ext uri="{FF2B5EF4-FFF2-40B4-BE49-F238E27FC236}">
                <a16:creationId xmlns:a16="http://schemas.microsoft.com/office/drawing/2014/main" id="{33C4213E-EBAB-457C-8761-5993C7A52D35}"/>
              </a:ext>
            </a:extLst>
          </p:cNvPr>
          <p:cNvCxnSpPr>
            <a:cxnSpLocks/>
          </p:cNvCxnSpPr>
          <p:nvPr/>
        </p:nvCxnSpPr>
        <p:spPr>
          <a:xfrm flipV="1">
            <a:off x="2818435" y="3538600"/>
            <a:ext cx="771010" cy="255081"/>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47005F1-F907-4B3F-8111-F096779A837F}"/>
              </a:ext>
            </a:extLst>
          </p:cNvPr>
          <p:cNvCxnSpPr>
            <a:cxnSpLocks/>
          </p:cNvCxnSpPr>
          <p:nvPr/>
        </p:nvCxnSpPr>
        <p:spPr>
          <a:xfrm>
            <a:off x="2818435" y="4101667"/>
            <a:ext cx="771010" cy="31614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929873DD-ADE1-464F-A7ED-4DEE68A40E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292" y="3416185"/>
            <a:ext cx="900328" cy="900328"/>
          </a:xfrm>
          <a:prstGeom prst="rect">
            <a:avLst/>
          </a:prstGeom>
        </p:spPr>
      </p:pic>
      <p:cxnSp>
        <p:nvCxnSpPr>
          <p:cNvPr id="77" name="Straight Arrow Connector 76">
            <a:extLst>
              <a:ext uri="{FF2B5EF4-FFF2-40B4-BE49-F238E27FC236}">
                <a16:creationId xmlns:a16="http://schemas.microsoft.com/office/drawing/2014/main" id="{40024430-3A4C-41F2-A101-24A285326067}"/>
              </a:ext>
            </a:extLst>
          </p:cNvPr>
          <p:cNvCxnSpPr>
            <a:cxnSpLocks/>
          </p:cNvCxnSpPr>
          <p:nvPr/>
        </p:nvCxnSpPr>
        <p:spPr>
          <a:xfrm flipV="1">
            <a:off x="1118847" y="3866349"/>
            <a:ext cx="806983" cy="1"/>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7331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Blob Storage </a:t>
            </a:r>
            <a:endParaRPr lang="zh-TW" altLang="en-US" dirty="0"/>
          </a:p>
        </p:txBody>
      </p:sp>
      <p:grpSp>
        <p:nvGrpSpPr>
          <p:cNvPr id="14" name="Group 13">
            <a:extLst>
              <a:ext uri="{FF2B5EF4-FFF2-40B4-BE49-F238E27FC236}">
                <a16:creationId xmlns:a16="http://schemas.microsoft.com/office/drawing/2014/main" id="{C57FEE0A-9F37-49A0-AAB5-9A1A9EB694FF}"/>
              </a:ext>
            </a:extLst>
          </p:cNvPr>
          <p:cNvGrpSpPr/>
          <p:nvPr/>
        </p:nvGrpSpPr>
        <p:grpSpPr>
          <a:xfrm>
            <a:off x="336798" y="3808712"/>
            <a:ext cx="7086420" cy="2301595"/>
            <a:chOff x="336798" y="3535333"/>
            <a:chExt cx="7086420" cy="2301595"/>
          </a:xfrm>
        </p:grpSpPr>
        <p:sp>
          <p:nvSpPr>
            <p:cNvPr id="4" name="TextBox 3">
              <a:extLst>
                <a:ext uri="{FF2B5EF4-FFF2-40B4-BE49-F238E27FC236}">
                  <a16:creationId xmlns:a16="http://schemas.microsoft.com/office/drawing/2014/main" id="{8E5A75A3-3107-4A43-9AC5-49EE1C68FAA4}"/>
                </a:ext>
              </a:extLst>
            </p:cNvPr>
            <p:cNvSpPr txBox="1"/>
            <p:nvPr/>
          </p:nvSpPr>
          <p:spPr>
            <a:xfrm>
              <a:off x="336798" y="3535333"/>
              <a:ext cx="134556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 Code</a:t>
              </a:r>
            </a:p>
          </p:txBody>
        </p:sp>
        <p:pic>
          <p:nvPicPr>
            <p:cNvPr id="11" name="Picture 10">
              <a:extLst>
                <a:ext uri="{FF2B5EF4-FFF2-40B4-BE49-F238E27FC236}">
                  <a16:creationId xmlns:a16="http://schemas.microsoft.com/office/drawing/2014/main" id="{8C7106EB-D53C-4C59-A0D2-C1998909C004}"/>
                </a:ext>
              </a:extLst>
            </p:cNvPr>
            <p:cNvPicPr>
              <a:picLocks noChangeAspect="1"/>
            </p:cNvPicPr>
            <p:nvPr/>
          </p:nvPicPr>
          <p:blipFill>
            <a:blip r:embed="rId3"/>
            <a:stretch>
              <a:fillRect/>
            </a:stretch>
          </p:blipFill>
          <p:spPr>
            <a:xfrm>
              <a:off x="489018" y="4026866"/>
              <a:ext cx="6934200" cy="1810062"/>
            </a:xfrm>
            <a:prstGeom prst="rect">
              <a:avLst/>
            </a:prstGeom>
            <a:ln>
              <a:solidFill>
                <a:schemeClr val="bg1">
                  <a:lumMod val="50000"/>
                </a:schemeClr>
              </a:solidFill>
            </a:ln>
          </p:spPr>
        </p:pic>
      </p:grpSp>
      <p:grpSp>
        <p:nvGrpSpPr>
          <p:cNvPr id="12" name="Group 11">
            <a:extLst>
              <a:ext uri="{FF2B5EF4-FFF2-40B4-BE49-F238E27FC236}">
                <a16:creationId xmlns:a16="http://schemas.microsoft.com/office/drawing/2014/main" id="{A2EC1C6A-8F34-429F-9856-1EA464E40309}"/>
              </a:ext>
            </a:extLst>
          </p:cNvPr>
          <p:cNvGrpSpPr/>
          <p:nvPr/>
        </p:nvGrpSpPr>
        <p:grpSpPr>
          <a:xfrm>
            <a:off x="336798" y="1568876"/>
            <a:ext cx="7086419" cy="1890862"/>
            <a:chOff x="336798" y="1295497"/>
            <a:chExt cx="7086419" cy="1890862"/>
          </a:xfrm>
        </p:grpSpPr>
        <p:pic>
          <p:nvPicPr>
            <p:cNvPr id="3" name="Picture 2">
              <a:extLst>
                <a:ext uri="{FF2B5EF4-FFF2-40B4-BE49-F238E27FC236}">
                  <a16:creationId xmlns:a16="http://schemas.microsoft.com/office/drawing/2014/main" id="{FBD4344A-EE0A-4A09-99F6-65255E8FEB4A}"/>
                </a:ext>
              </a:extLst>
            </p:cNvPr>
            <p:cNvPicPr>
              <a:picLocks noChangeAspect="1"/>
            </p:cNvPicPr>
            <p:nvPr/>
          </p:nvPicPr>
          <p:blipFill>
            <a:blip r:embed="rId4"/>
            <a:stretch>
              <a:fillRect/>
            </a:stretch>
          </p:blipFill>
          <p:spPr>
            <a:xfrm>
              <a:off x="489017" y="1833809"/>
              <a:ext cx="6934200" cy="1352550"/>
            </a:xfrm>
            <a:prstGeom prst="rect">
              <a:avLst/>
            </a:prstGeom>
            <a:ln>
              <a:solidFill>
                <a:schemeClr val="bg1">
                  <a:lumMod val="50000"/>
                </a:schemeClr>
              </a:solidFill>
            </a:ln>
          </p:spPr>
        </p:pic>
        <p:sp>
          <p:nvSpPr>
            <p:cNvPr id="22" name="TextBox 21">
              <a:extLst>
                <a:ext uri="{FF2B5EF4-FFF2-40B4-BE49-F238E27FC236}">
                  <a16:creationId xmlns:a16="http://schemas.microsoft.com/office/drawing/2014/main" id="{75948A58-AC68-44FE-B1C1-D3D9EF593A86}"/>
                </a:ext>
              </a:extLst>
            </p:cNvPr>
            <p:cNvSpPr txBox="1"/>
            <p:nvPr/>
          </p:nvSpPr>
          <p:spPr>
            <a:xfrm>
              <a:off x="336798" y="1295497"/>
              <a:ext cx="165199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Web.config</a:t>
              </a:r>
            </a:p>
          </p:txBody>
        </p:sp>
      </p:grpSp>
      <p:grpSp>
        <p:nvGrpSpPr>
          <p:cNvPr id="19" name="Group 18">
            <a:extLst>
              <a:ext uri="{FF2B5EF4-FFF2-40B4-BE49-F238E27FC236}">
                <a16:creationId xmlns:a16="http://schemas.microsoft.com/office/drawing/2014/main" id="{01AB48CD-6811-4C3E-856F-FE41C7A9E0EE}"/>
              </a:ext>
            </a:extLst>
          </p:cNvPr>
          <p:cNvGrpSpPr/>
          <p:nvPr/>
        </p:nvGrpSpPr>
        <p:grpSpPr>
          <a:xfrm>
            <a:off x="8021215" y="2637152"/>
            <a:ext cx="3360767" cy="3473155"/>
            <a:chOff x="8021215" y="2363773"/>
            <a:chExt cx="3360767" cy="3473155"/>
          </a:xfrm>
        </p:grpSpPr>
        <p:pic>
          <p:nvPicPr>
            <p:cNvPr id="18" name="Picture 17">
              <a:extLst>
                <a:ext uri="{FF2B5EF4-FFF2-40B4-BE49-F238E27FC236}">
                  <a16:creationId xmlns:a16="http://schemas.microsoft.com/office/drawing/2014/main" id="{CE74DD8B-D2D7-4D22-9B57-891606C5A69C}"/>
                </a:ext>
              </a:extLst>
            </p:cNvPr>
            <p:cNvPicPr>
              <a:picLocks noChangeAspect="1"/>
            </p:cNvPicPr>
            <p:nvPr/>
          </p:nvPicPr>
          <p:blipFill>
            <a:blip r:embed="rId5"/>
            <a:stretch>
              <a:fillRect/>
            </a:stretch>
          </p:blipFill>
          <p:spPr>
            <a:xfrm>
              <a:off x="8200632" y="2893703"/>
              <a:ext cx="3181350" cy="2943225"/>
            </a:xfrm>
            <a:prstGeom prst="rect">
              <a:avLst/>
            </a:prstGeom>
            <a:ln>
              <a:solidFill>
                <a:schemeClr val="bg1">
                  <a:lumMod val="50000"/>
                </a:schemeClr>
              </a:solidFill>
            </a:ln>
          </p:spPr>
        </p:pic>
        <p:sp>
          <p:nvSpPr>
            <p:cNvPr id="25" name="TextBox 24">
              <a:extLst>
                <a:ext uri="{FF2B5EF4-FFF2-40B4-BE49-F238E27FC236}">
                  <a16:creationId xmlns:a16="http://schemas.microsoft.com/office/drawing/2014/main" id="{ECB5C9D4-D963-4D3A-82D7-E27305C57B7A}"/>
                </a:ext>
              </a:extLst>
            </p:cNvPr>
            <p:cNvSpPr txBox="1"/>
            <p:nvPr/>
          </p:nvSpPr>
          <p:spPr>
            <a:xfrm>
              <a:off x="8021215" y="2363773"/>
              <a:ext cx="217110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Implementation</a:t>
              </a:r>
            </a:p>
          </p:txBody>
        </p:sp>
      </p:grpSp>
      <p:pic>
        <p:nvPicPr>
          <p:cNvPr id="26" name="Picture 25">
            <a:extLst>
              <a:ext uri="{FF2B5EF4-FFF2-40B4-BE49-F238E27FC236}">
                <a16:creationId xmlns:a16="http://schemas.microsoft.com/office/drawing/2014/main" id="{3969354A-3FF0-4E9A-BDCD-C258FA550147}"/>
              </a:ext>
            </a:extLst>
          </p:cNvPr>
          <p:cNvPicPr>
            <a:picLocks noChangeAspect="1"/>
          </p:cNvPicPr>
          <p:nvPr/>
        </p:nvPicPr>
        <p:blipFill>
          <a:blip r:embed="rId6"/>
          <a:stretch>
            <a:fillRect/>
          </a:stretch>
        </p:blipFill>
        <p:spPr>
          <a:xfrm>
            <a:off x="10294070" y="145427"/>
            <a:ext cx="1429853" cy="2904954"/>
          </a:xfrm>
          <a:prstGeom prst="rect">
            <a:avLst/>
          </a:prstGeom>
        </p:spPr>
      </p:pic>
    </p:spTree>
    <p:extLst>
      <p:ext uri="{BB962C8B-B14F-4D97-AF65-F5344CB8AC3E}">
        <p14:creationId xmlns:p14="http://schemas.microsoft.com/office/powerpoint/2010/main" val="36328618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sz="4400" dirty="0"/>
              <a:t>Service Bus: Launch IoT Hub by Message Queue</a:t>
            </a:r>
            <a:r>
              <a:rPr lang="en-US" altLang="zh-TW" dirty="0"/>
              <a:t> </a:t>
            </a:r>
            <a:endParaRPr lang="zh-TW" altLang="en-US" dirty="0"/>
          </a:p>
        </p:txBody>
      </p:sp>
      <p:sp>
        <p:nvSpPr>
          <p:cNvPr id="4" name="TextBox 3">
            <a:extLst>
              <a:ext uri="{FF2B5EF4-FFF2-40B4-BE49-F238E27FC236}">
                <a16:creationId xmlns:a16="http://schemas.microsoft.com/office/drawing/2014/main" id="{8E5A75A3-3107-4A43-9AC5-49EE1C68FAA4}"/>
              </a:ext>
            </a:extLst>
          </p:cNvPr>
          <p:cNvSpPr txBox="1"/>
          <p:nvPr/>
        </p:nvSpPr>
        <p:spPr>
          <a:xfrm>
            <a:off x="336798" y="2861619"/>
            <a:ext cx="387567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 Code (</a:t>
            </a:r>
            <a:r>
              <a:rPr lang="en-US" sz="2000" dirty="0" err="1">
                <a:gradFill>
                  <a:gsLst>
                    <a:gs pos="2917">
                      <a:schemeClr val="tx1"/>
                    </a:gs>
                    <a:gs pos="30000">
                      <a:schemeClr val="tx1"/>
                    </a:gs>
                  </a:gsLst>
                  <a:lin ang="5400000" scaled="0"/>
                </a:gradFill>
              </a:rPr>
              <a:t>MonitorController.cs</a:t>
            </a:r>
            <a:r>
              <a:rPr lang="en-US" sz="2000" dirty="0">
                <a:gradFill>
                  <a:gsLst>
                    <a:gs pos="2917">
                      <a:schemeClr val="tx1"/>
                    </a:gs>
                    <a:gs pos="30000">
                      <a:schemeClr val="tx1"/>
                    </a:gs>
                  </a:gsLst>
                  <a:lin ang="5400000" scaled="0"/>
                </a:gradFill>
              </a:rPr>
              <a:t>)</a:t>
            </a:r>
          </a:p>
        </p:txBody>
      </p:sp>
      <p:grpSp>
        <p:nvGrpSpPr>
          <p:cNvPr id="6" name="Group 5">
            <a:extLst>
              <a:ext uri="{FF2B5EF4-FFF2-40B4-BE49-F238E27FC236}">
                <a16:creationId xmlns:a16="http://schemas.microsoft.com/office/drawing/2014/main" id="{71F2FF9D-91AA-431B-A7E3-63CCA961BEFC}"/>
              </a:ext>
            </a:extLst>
          </p:cNvPr>
          <p:cNvGrpSpPr/>
          <p:nvPr/>
        </p:nvGrpSpPr>
        <p:grpSpPr>
          <a:xfrm>
            <a:off x="336798" y="1295497"/>
            <a:ext cx="7505520" cy="1326227"/>
            <a:chOff x="336798" y="1295497"/>
            <a:chExt cx="7505520" cy="1326227"/>
          </a:xfrm>
        </p:grpSpPr>
        <p:sp>
          <p:nvSpPr>
            <p:cNvPr id="22" name="TextBox 21">
              <a:extLst>
                <a:ext uri="{FF2B5EF4-FFF2-40B4-BE49-F238E27FC236}">
                  <a16:creationId xmlns:a16="http://schemas.microsoft.com/office/drawing/2014/main" id="{75948A58-AC68-44FE-B1C1-D3D9EF593A86}"/>
                </a:ext>
              </a:extLst>
            </p:cNvPr>
            <p:cNvSpPr txBox="1"/>
            <p:nvPr/>
          </p:nvSpPr>
          <p:spPr>
            <a:xfrm>
              <a:off x="336798" y="1295497"/>
              <a:ext cx="165199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Web.config</a:t>
              </a:r>
            </a:p>
          </p:txBody>
        </p:sp>
        <p:pic>
          <p:nvPicPr>
            <p:cNvPr id="2" name="Picture 1">
              <a:extLst>
                <a:ext uri="{FF2B5EF4-FFF2-40B4-BE49-F238E27FC236}">
                  <a16:creationId xmlns:a16="http://schemas.microsoft.com/office/drawing/2014/main" id="{1C70C6CB-8FBF-453B-8765-1F342D4A7778}"/>
                </a:ext>
              </a:extLst>
            </p:cNvPr>
            <p:cNvPicPr>
              <a:picLocks noChangeAspect="1"/>
            </p:cNvPicPr>
            <p:nvPr/>
          </p:nvPicPr>
          <p:blipFill>
            <a:blip r:embed="rId3"/>
            <a:stretch>
              <a:fillRect/>
            </a:stretch>
          </p:blipFill>
          <p:spPr>
            <a:xfrm>
              <a:off x="489018" y="1821624"/>
              <a:ext cx="7353300" cy="800100"/>
            </a:xfrm>
            <a:prstGeom prst="rect">
              <a:avLst/>
            </a:prstGeom>
            <a:ln>
              <a:solidFill>
                <a:schemeClr val="bg1">
                  <a:lumMod val="50000"/>
                </a:schemeClr>
              </a:solidFill>
            </a:ln>
          </p:spPr>
        </p:pic>
      </p:grpSp>
      <p:pic>
        <p:nvPicPr>
          <p:cNvPr id="7" name="Picture 6">
            <a:extLst>
              <a:ext uri="{FF2B5EF4-FFF2-40B4-BE49-F238E27FC236}">
                <a16:creationId xmlns:a16="http://schemas.microsoft.com/office/drawing/2014/main" id="{15C80893-4C6A-4C8F-9E99-E2E1D67C5138}"/>
              </a:ext>
            </a:extLst>
          </p:cNvPr>
          <p:cNvPicPr>
            <a:picLocks noChangeAspect="1"/>
          </p:cNvPicPr>
          <p:nvPr/>
        </p:nvPicPr>
        <p:blipFill>
          <a:blip r:embed="rId4"/>
          <a:stretch>
            <a:fillRect/>
          </a:stretch>
        </p:blipFill>
        <p:spPr>
          <a:xfrm>
            <a:off x="489018" y="3434083"/>
            <a:ext cx="10684706" cy="2733297"/>
          </a:xfrm>
          <a:prstGeom prst="rect">
            <a:avLst/>
          </a:prstGeom>
          <a:ln>
            <a:solidFill>
              <a:schemeClr val="bg1">
                <a:lumMod val="50000"/>
              </a:schemeClr>
            </a:solidFill>
          </a:ln>
        </p:spPr>
      </p:pic>
      <p:pic>
        <p:nvPicPr>
          <p:cNvPr id="8" name="Picture 7">
            <a:extLst>
              <a:ext uri="{FF2B5EF4-FFF2-40B4-BE49-F238E27FC236}">
                <a16:creationId xmlns:a16="http://schemas.microsoft.com/office/drawing/2014/main" id="{9C2078CE-DAE7-4C31-8516-7E9B447141E1}"/>
              </a:ext>
            </a:extLst>
          </p:cNvPr>
          <p:cNvPicPr>
            <a:picLocks noChangeAspect="1"/>
          </p:cNvPicPr>
          <p:nvPr/>
        </p:nvPicPr>
        <p:blipFill>
          <a:blip r:embed="rId5"/>
          <a:stretch>
            <a:fillRect/>
          </a:stretch>
        </p:blipFill>
        <p:spPr>
          <a:xfrm>
            <a:off x="8710367" y="1065312"/>
            <a:ext cx="3016577" cy="2048506"/>
          </a:xfrm>
          <a:prstGeom prst="rect">
            <a:avLst/>
          </a:prstGeom>
        </p:spPr>
      </p:pic>
    </p:spTree>
    <p:extLst>
      <p:ext uri="{BB962C8B-B14F-4D97-AF65-F5344CB8AC3E}">
        <p14:creationId xmlns:p14="http://schemas.microsoft.com/office/powerpoint/2010/main" val="17990265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sz="4400" dirty="0"/>
              <a:t>Service Bus: Restart IoT Hub by Topic</a:t>
            </a:r>
            <a:r>
              <a:rPr lang="en-US" altLang="zh-TW" dirty="0"/>
              <a:t> </a:t>
            </a:r>
            <a:endParaRPr lang="zh-TW" altLang="en-US" dirty="0"/>
          </a:p>
        </p:txBody>
      </p:sp>
      <p:sp>
        <p:nvSpPr>
          <p:cNvPr id="4" name="TextBox 3">
            <a:extLst>
              <a:ext uri="{FF2B5EF4-FFF2-40B4-BE49-F238E27FC236}">
                <a16:creationId xmlns:a16="http://schemas.microsoft.com/office/drawing/2014/main" id="{8E5A75A3-3107-4A43-9AC5-49EE1C68FAA4}"/>
              </a:ext>
            </a:extLst>
          </p:cNvPr>
          <p:cNvSpPr txBox="1"/>
          <p:nvPr/>
        </p:nvSpPr>
        <p:spPr>
          <a:xfrm>
            <a:off x="336798" y="2861619"/>
            <a:ext cx="387567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 Code (</a:t>
            </a:r>
            <a:r>
              <a:rPr lang="en-US" sz="2000" dirty="0" err="1">
                <a:gradFill>
                  <a:gsLst>
                    <a:gs pos="2917">
                      <a:schemeClr val="tx1"/>
                    </a:gs>
                    <a:gs pos="30000">
                      <a:schemeClr val="tx1"/>
                    </a:gs>
                  </a:gsLst>
                  <a:lin ang="5400000" scaled="0"/>
                </a:gradFill>
              </a:rPr>
              <a:t>MonitorController.cs</a:t>
            </a:r>
            <a:r>
              <a:rPr lang="en-US" sz="2000" dirty="0">
                <a:gradFill>
                  <a:gsLst>
                    <a:gs pos="2917">
                      <a:schemeClr val="tx1"/>
                    </a:gs>
                    <a:gs pos="30000">
                      <a:schemeClr val="tx1"/>
                    </a:gs>
                  </a:gsLst>
                  <a:lin ang="5400000" scaled="0"/>
                </a:gradFill>
              </a:rPr>
              <a:t>)</a:t>
            </a:r>
          </a:p>
        </p:txBody>
      </p:sp>
      <p:grpSp>
        <p:nvGrpSpPr>
          <p:cNvPr id="6" name="Group 5">
            <a:extLst>
              <a:ext uri="{FF2B5EF4-FFF2-40B4-BE49-F238E27FC236}">
                <a16:creationId xmlns:a16="http://schemas.microsoft.com/office/drawing/2014/main" id="{71F2FF9D-91AA-431B-A7E3-63CCA961BEFC}"/>
              </a:ext>
            </a:extLst>
          </p:cNvPr>
          <p:cNvGrpSpPr/>
          <p:nvPr/>
        </p:nvGrpSpPr>
        <p:grpSpPr>
          <a:xfrm>
            <a:off x="336798" y="1295497"/>
            <a:ext cx="7505520" cy="1326227"/>
            <a:chOff x="336798" y="1295497"/>
            <a:chExt cx="7505520" cy="1326227"/>
          </a:xfrm>
        </p:grpSpPr>
        <p:sp>
          <p:nvSpPr>
            <p:cNvPr id="22" name="TextBox 21">
              <a:extLst>
                <a:ext uri="{FF2B5EF4-FFF2-40B4-BE49-F238E27FC236}">
                  <a16:creationId xmlns:a16="http://schemas.microsoft.com/office/drawing/2014/main" id="{75948A58-AC68-44FE-B1C1-D3D9EF593A86}"/>
                </a:ext>
              </a:extLst>
            </p:cNvPr>
            <p:cNvSpPr txBox="1"/>
            <p:nvPr/>
          </p:nvSpPr>
          <p:spPr>
            <a:xfrm>
              <a:off x="336798" y="1295497"/>
              <a:ext cx="165199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Web.config</a:t>
              </a:r>
            </a:p>
          </p:txBody>
        </p:sp>
        <p:pic>
          <p:nvPicPr>
            <p:cNvPr id="2" name="Picture 1">
              <a:extLst>
                <a:ext uri="{FF2B5EF4-FFF2-40B4-BE49-F238E27FC236}">
                  <a16:creationId xmlns:a16="http://schemas.microsoft.com/office/drawing/2014/main" id="{1C70C6CB-8FBF-453B-8765-1F342D4A7778}"/>
                </a:ext>
              </a:extLst>
            </p:cNvPr>
            <p:cNvPicPr>
              <a:picLocks noChangeAspect="1"/>
            </p:cNvPicPr>
            <p:nvPr/>
          </p:nvPicPr>
          <p:blipFill>
            <a:blip r:embed="rId3"/>
            <a:stretch>
              <a:fillRect/>
            </a:stretch>
          </p:blipFill>
          <p:spPr>
            <a:xfrm>
              <a:off x="489018" y="1821624"/>
              <a:ext cx="7353300" cy="800100"/>
            </a:xfrm>
            <a:prstGeom prst="rect">
              <a:avLst/>
            </a:prstGeom>
            <a:ln>
              <a:solidFill>
                <a:schemeClr val="bg1">
                  <a:lumMod val="50000"/>
                </a:schemeClr>
              </a:solidFill>
            </a:ln>
          </p:spPr>
        </p:pic>
      </p:grpSp>
      <p:pic>
        <p:nvPicPr>
          <p:cNvPr id="3" name="Picture 2">
            <a:extLst>
              <a:ext uri="{FF2B5EF4-FFF2-40B4-BE49-F238E27FC236}">
                <a16:creationId xmlns:a16="http://schemas.microsoft.com/office/drawing/2014/main" id="{4F8EB91A-B780-445C-8FB1-5C30395AECF7}"/>
              </a:ext>
            </a:extLst>
          </p:cNvPr>
          <p:cNvPicPr>
            <a:picLocks noChangeAspect="1"/>
          </p:cNvPicPr>
          <p:nvPr/>
        </p:nvPicPr>
        <p:blipFill>
          <a:blip r:embed="rId4"/>
          <a:stretch>
            <a:fillRect/>
          </a:stretch>
        </p:blipFill>
        <p:spPr>
          <a:xfrm>
            <a:off x="489018" y="3434083"/>
            <a:ext cx="10510887" cy="2728943"/>
          </a:xfrm>
          <a:prstGeom prst="rect">
            <a:avLst/>
          </a:prstGeom>
          <a:ln>
            <a:solidFill>
              <a:schemeClr val="bg1">
                <a:lumMod val="50000"/>
              </a:schemeClr>
            </a:solidFill>
          </a:ln>
        </p:spPr>
      </p:pic>
      <p:pic>
        <p:nvPicPr>
          <p:cNvPr id="9" name="Picture 8">
            <a:extLst>
              <a:ext uri="{FF2B5EF4-FFF2-40B4-BE49-F238E27FC236}">
                <a16:creationId xmlns:a16="http://schemas.microsoft.com/office/drawing/2014/main" id="{A05F9B5A-D0D5-48A2-A83F-6B22DE7B00D5}"/>
              </a:ext>
            </a:extLst>
          </p:cNvPr>
          <p:cNvPicPr>
            <a:picLocks noChangeAspect="1"/>
          </p:cNvPicPr>
          <p:nvPr/>
        </p:nvPicPr>
        <p:blipFill>
          <a:blip r:embed="rId5"/>
          <a:stretch>
            <a:fillRect/>
          </a:stretch>
        </p:blipFill>
        <p:spPr>
          <a:xfrm>
            <a:off x="8710367" y="1065312"/>
            <a:ext cx="3016577" cy="2048506"/>
          </a:xfrm>
          <a:prstGeom prst="rect">
            <a:avLst/>
          </a:prstGeom>
        </p:spPr>
      </p:pic>
    </p:spTree>
    <p:extLst>
      <p:ext uri="{BB962C8B-B14F-4D97-AF65-F5344CB8AC3E}">
        <p14:creationId xmlns:p14="http://schemas.microsoft.com/office/powerpoint/2010/main" val="42472931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sz="4400" dirty="0"/>
              <a:t>Redis Cache: </a:t>
            </a:r>
            <a:r>
              <a:rPr lang="en-US" altLang="zh-TW" sz="4400" dirty="0" err="1"/>
              <a:t>WebApp</a:t>
            </a:r>
            <a:r>
              <a:rPr lang="en-US" altLang="zh-TW" sz="4400" dirty="0"/>
              <a:t> Session State </a:t>
            </a:r>
            <a:r>
              <a:rPr lang="en-US" altLang="zh-TW" dirty="0"/>
              <a:t> </a:t>
            </a:r>
            <a:endParaRPr lang="zh-TW" altLang="en-US" dirty="0"/>
          </a:p>
        </p:txBody>
      </p:sp>
      <p:sp>
        <p:nvSpPr>
          <p:cNvPr id="4" name="TextBox 3">
            <a:extLst>
              <a:ext uri="{FF2B5EF4-FFF2-40B4-BE49-F238E27FC236}">
                <a16:creationId xmlns:a16="http://schemas.microsoft.com/office/drawing/2014/main" id="{8E5A75A3-3107-4A43-9AC5-49EE1C68FAA4}"/>
              </a:ext>
            </a:extLst>
          </p:cNvPr>
          <p:cNvSpPr txBox="1"/>
          <p:nvPr/>
        </p:nvSpPr>
        <p:spPr>
          <a:xfrm>
            <a:off x="280393" y="3672324"/>
            <a:ext cx="6314742" cy="1523494"/>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We Store 3 Objects to reduce Redis Cache Access (Models)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public class </a:t>
            </a:r>
            <a:r>
              <a:rPr lang="en-US" dirty="0" err="1">
                <a:gradFill>
                  <a:gsLst>
                    <a:gs pos="2917">
                      <a:schemeClr val="tx1"/>
                    </a:gs>
                    <a:gs pos="30000">
                      <a:schemeClr val="tx1"/>
                    </a:gs>
                  </a:gsLst>
                  <a:lin ang="5400000" scaled="0"/>
                </a:gradFill>
              </a:rPr>
              <a:t>CompanySession</a:t>
            </a:r>
            <a:endParaRPr lang="en-US"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public class </a:t>
            </a:r>
            <a:r>
              <a:rPr lang="en-US" dirty="0" err="1">
                <a:gradFill>
                  <a:gsLst>
                    <a:gs pos="2917">
                      <a:schemeClr val="tx1"/>
                    </a:gs>
                    <a:gs pos="30000">
                      <a:schemeClr val="tx1"/>
                    </a:gs>
                  </a:gsLst>
                  <a:lin ang="5400000" scaled="0"/>
                </a:gradFill>
              </a:rPr>
              <a:t>EmployeeSession</a:t>
            </a:r>
            <a:endParaRPr lang="en-US"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public class </a:t>
            </a:r>
            <a:r>
              <a:rPr lang="en-US" dirty="0" err="1">
                <a:gradFill>
                  <a:gsLst>
                    <a:gs pos="2917">
                      <a:schemeClr val="tx1"/>
                    </a:gs>
                    <a:gs pos="30000">
                      <a:schemeClr val="tx1"/>
                    </a:gs>
                  </a:gsLst>
                  <a:lin ang="5400000" scaled="0"/>
                </a:gradFill>
              </a:rPr>
              <a:t>LoginMsgSession</a:t>
            </a:r>
            <a:endParaRPr lang="en-US" dirty="0">
              <a:gradFill>
                <a:gsLst>
                  <a:gs pos="2917">
                    <a:schemeClr val="tx1"/>
                  </a:gs>
                  <a:gs pos="30000">
                    <a:schemeClr val="tx1"/>
                  </a:gs>
                </a:gsLst>
                <a:lin ang="5400000" scaled="0"/>
              </a:gradFill>
            </a:endParaRPr>
          </a:p>
        </p:txBody>
      </p:sp>
      <p:grpSp>
        <p:nvGrpSpPr>
          <p:cNvPr id="8" name="Group 7">
            <a:extLst>
              <a:ext uri="{FF2B5EF4-FFF2-40B4-BE49-F238E27FC236}">
                <a16:creationId xmlns:a16="http://schemas.microsoft.com/office/drawing/2014/main" id="{6F56FB97-A5B4-4A58-9811-3CB39BA33742}"/>
              </a:ext>
            </a:extLst>
          </p:cNvPr>
          <p:cNvGrpSpPr/>
          <p:nvPr/>
        </p:nvGrpSpPr>
        <p:grpSpPr>
          <a:xfrm>
            <a:off x="269240" y="1090921"/>
            <a:ext cx="8905400" cy="2093936"/>
            <a:chOff x="336798" y="1295497"/>
            <a:chExt cx="8905400" cy="2093936"/>
          </a:xfrm>
        </p:grpSpPr>
        <p:sp>
          <p:nvSpPr>
            <p:cNvPr id="22" name="TextBox 21">
              <a:extLst>
                <a:ext uri="{FF2B5EF4-FFF2-40B4-BE49-F238E27FC236}">
                  <a16:creationId xmlns:a16="http://schemas.microsoft.com/office/drawing/2014/main" id="{75948A58-AC68-44FE-B1C1-D3D9EF593A86}"/>
                </a:ext>
              </a:extLst>
            </p:cNvPr>
            <p:cNvSpPr txBox="1"/>
            <p:nvPr/>
          </p:nvSpPr>
          <p:spPr>
            <a:xfrm>
              <a:off x="336798" y="1295497"/>
              <a:ext cx="165199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Web.config</a:t>
              </a:r>
            </a:p>
          </p:txBody>
        </p:sp>
        <p:pic>
          <p:nvPicPr>
            <p:cNvPr id="7" name="Picture 6">
              <a:extLst>
                <a:ext uri="{FF2B5EF4-FFF2-40B4-BE49-F238E27FC236}">
                  <a16:creationId xmlns:a16="http://schemas.microsoft.com/office/drawing/2014/main" id="{531767F2-7A2A-4FE8-A2B5-3DCC6A3ACE61}"/>
                </a:ext>
              </a:extLst>
            </p:cNvPr>
            <p:cNvPicPr>
              <a:picLocks noChangeAspect="1"/>
            </p:cNvPicPr>
            <p:nvPr/>
          </p:nvPicPr>
          <p:blipFill>
            <a:blip r:embed="rId3"/>
            <a:stretch>
              <a:fillRect/>
            </a:stretch>
          </p:blipFill>
          <p:spPr>
            <a:xfrm>
              <a:off x="489018" y="1761342"/>
              <a:ext cx="8753180" cy="1628091"/>
            </a:xfrm>
            <a:prstGeom prst="rect">
              <a:avLst/>
            </a:prstGeom>
            <a:ln>
              <a:solidFill>
                <a:schemeClr val="bg1">
                  <a:lumMod val="50000"/>
                </a:schemeClr>
              </a:solidFill>
            </a:ln>
          </p:spPr>
        </p:pic>
      </p:grpSp>
      <p:pic>
        <p:nvPicPr>
          <p:cNvPr id="10" name="Picture 9">
            <a:extLst>
              <a:ext uri="{FF2B5EF4-FFF2-40B4-BE49-F238E27FC236}">
                <a16:creationId xmlns:a16="http://schemas.microsoft.com/office/drawing/2014/main" id="{3C89AE05-51D5-4C4C-A94F-22082A040059}"/>
              </a:ext>
            </a:extLst>
          </p:cNvPr>
          <p:cNvPicPr>
            <a:picLocks noChangeAspect="1"/>
          </p:cNvPicPr>
          <p:nvPr/>
        </p:nvPicPr>
        <p:blipFill>
          <a:blip r:embed="rId4"/>
          <a:stretch>
            <a:fillRect/>
          </a:stretch>
        </p:blipFill>
        <p:spPr>
          <a:xfrm>
            <a:off x="9326860" y="289511"/>
            <a:ext cx="2695332" cy="2260108"/>
          </a:xfrm>
          <a:prstGeom prst="rect">
            <a:avLst/>
          </a:prstGeom>
        </p:spPr>
      </p:pic>
      <p:pic>
        <p:nvPicPr>
          <p:cNvPr id="11" name="Picture 10">
            <a:extLst>
              <a:ext uri="{FF2B5EF4-FFF2-40B4-BE49-F238E27FC236}">
                <a16:creationId xmlns:a16="http://schemas.microsoft.com/office/drawing/2014/main" id="{AE16978B-44C8-40DE-A2D7-331017CC5F40}"/>
              </a:ext>
            </a:extLst>
          </p:cNvPr>
          <p:cNvPicPr>
            <a:picLocks noChangeAspect="1"/>
          </p:cNvPicPr>
          <p:nvPr/>
        </p:nvPicPr>
        <p:blipFill>
          <a:blip r:embed="rId5"/>
          <a:stretch>
            <a:fillRect/>
          </a:stretch>
        </p:blipFill>
        <p:spPr>
          <a:xfrm>
            <a:off x="5175121" y="4289512"/>
            <a:ext cx="4942241" cy="2054727"/>
          </a:xfrm>
          <a:prstGeom prst="rect">
            <a:avLst/>
          </a:prstGeom>
          <a:ln>
            <a:solidFill>
              <a:schemeClr val="bg1">
                <a:lumMod val="50000"/>
              </a:schemeClr>
            </a:solidFill>
          </a:ln>
        </p:spPr>
      </p:pic>
    </p:spTree>
    <p:extLst>
      <p:ext uri="{BB962C8B-B14F-4D97-AF65-F5344CB8AC3E}">
        <p14:creationId xmlns:p14="http://schemas.microsoft.com/office/powerpoint/2010/main" val="5070349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err="1"/>
              <a:t>AdminWeb</a:t>
            </a:r>
            <a:r>
              <a:rPr lang="en-US" altLang="zh-TW" dirty="0"/>
              <a:t> Login Process </a:t>
            </a:r>
            <a:endParaRPr lang="zh-TW" altLang="en-US" dirty="0"/>
          </a:p>
        </p:txBody>
      </p:sp>
      <p:pic>
        <p:nvPicPr>
          <p:cNvPr id="3" name="Picture 2">
            <a:extLst>
              <a:ext uri="{FF2B5EF4-FFF2-40B4-BE49-F238E27FC236}">
                <a16:creationId xmlns:a16="http://schemas.microsoft.com/office/drawing/2014/main" id="{4385B160-79C1-49B9-91B1-EE3B1E2322E3}"/>
              </a:ext>
            </a:extLst>
          </p:cNvPr>
          <p:cNvPicPr>
            <a:picLocks noChangeAspect="1"/>
          </p:cNvPicPr>
          <p:nvPr/>
        </p:nvPicPr>
        <p:blipFill>
          <a:blip r:embed="rId3"/>
          <a:stretch>
            <a:fillRect/>
          </a:stretch>
        </p:blipFill>
        <p:spPr>
          <a:xfrm>
            <a:off x="728613" y="1537748"/>
            <a:ext cx="1646942" cy="1768938"/>
          </a:xfrm>
          <a:prstGeom prst="rect">
            <a:avLst/>
          </a:prstGeom>
        </p:spPr>
      </p:pic>
      <p:cxnSp>
        <p:nvCxnSpPr>
          <p:cNvPr id="22" name="Straight Arrow Connector 21">
            <a:extLst>
              <a:ext uri="{FF2B5EF4-FFF2-40B4-BE49-F238E27FC236}">
                <a16:creationId xmlns:a16="http://schemas.microsoft.com/office/drawing/2014/main" id="{06A5F815-04EF-4295-8A40-21D685B654FF}"/>
              </a:ext>
            </a:extLst>
          </p:cNvPr>
          <p:cNvCxnSpPr>
            <a:cxnSpLocks/>
            <a:stCxn id="3" idx="3"/>
            <a:endCxn id="27" idx="1"/>
          </p:cNvCxnSpPr>
          <p:nvPr/>
        </p:nvCxnSpPr>
        <p:spPr>
          <a:xfrm>
            <a:off x="2375555" y="2422217"/>
            <a:ext cx="6504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13BF2FE-8E25-4F4D-B39F-7541C2604089}"/>
              </a:ext>
            </a:extLst>
          </p:cNvPr>
          <p:cNvSpPr/>
          <p:nvPr/>
        </p:nvSpPr>
        <p:spPr bwMode="auto">
          <a:xfrm>
            <a:off x="3026004" y="2115846"/>
            <a:ext cx="1941922" cy="612742"/>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/Home/DoLogin</a:t>
            </a:r>
          </a:p>
        </p:txBody>
      </p:sp>
      <p:sp>
        <p:nvSpPr>
          <p:cNvPr id="30" name="Rectangle 29">
            <a:extLst>
              <a:ext uri="{FF2B5EF4-FFF2-40B4-BE49-F238E27FC236}">
                <a16:creationId xmlns:a16="http://schemas.microsoft.com/office/drawing/2014/main" id="{FFD45343-F028-46C5-85CC-9EEC154C90EC}"/>
              </a:ext>
            </a:extLst>
          </p:cNvPr>
          <p:cNvSpPr/>
          <p:nvPr/>
        </p:nvSpPr>
        <p:spPr bwMode="auto">
          <a:xfrm>
            <a:off x="3026004" y="3116658"/>
            <a:ext cx="1941922" cy="6127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Read Email and PW</a:t>
            </a:r>
          </a:p>
        </p:txBody>
      </p:sp>
      <p:cxnSp>
        <p:nvCxnSpPr>
          <p:cNvPr id="31" name="Straight Arrow Connector 30">
            <a:extLst>
              <a:ext uri="{FF2B5EF4-FFF2-40B4-BE49-F238E27FC236}">
                <a16:creationId xmlns:a16="http://schemas.microsoft.com/office/drawing/2014/main" id="{DE477172-FDA9-4EE9-A4F9-61C4E88A2063}"/>
              </a:ext>
            </a:extLst>
          </p:cNvPr>
          <p:cNvCxnSpPr>
            <a:cxnSpLocks/>
            <a:stCxn id="27" idx="2"/>
            <a:endCxn id="30" idx="0"/>
          </p:cNvCxnSpPr>
          <p:nvPr/>
        </p:nvCxnSpPr>
        <p:spPr>
          <a:xfrm>
            <a:off x="3996965" y="2728588"/>
            <a:ext cx="0" cy="3880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CE550FE1-FC46-4754-BE92-95ADA506F849}"/>
              </a:ext>
            </a:extLst>
          </p:cNvPr>
          <p:cNvGrpSpPr/>
          <p:nvPr/>
        </p:nvGrpSpPr>
        <p:grpSpPr>
          <a:xfrm>
            <a:off x="3162377" y="4024929"/>
            <a:ext cx="1654684" cy="735607"/>
            <a:chOff x="1317706" y="2612011"/>
            <a:chExt cx="1654684" cy="1186991"/>
          </a:xfrm>
        </p:grpSpPr>
        <p:sp>
          <p:nvSpPr>
            <p:cNvPr id="35" name="Diamond 34">
              <a:extLst>
                <a:ext uri="{FF2B5EF4-FFF2-40B4-BE49-F238E27FC236}">
                  <a16:creationId xmlns:a16="http://schemas.microsoft.com/office/drawing/2014/main" id="{80C36C8D-4372-4968-81E2-EAD159737BF2}"/>
                </a:ext>
              </a:extLst>
            </p:cNvPr>
            <p:cNvSpPr/>
            <p:nvPr/>
          </p:nvSpPr>
          <p:spPr bwMode="auto">
            <a:xfrm>
              <a:off x="1423446" y="2612011"/>
              <a:ext cx="1461155" cy="1186991"/>
            </a:xfrm>
            <a:prstGeom prst="diamond">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38" name="TextBox 37">
              <a:extLst>
                <a:ext uri="{FF2B5EF4-FFF2-40B4-BE49-F238E27FC236}">
                  <a16:creationId xmlns:a16="http://schemas.microsoft.com/office/drawing/2014/main" id="{24F5CA07-1C8B-4507-BBD7-3F452BAF1044}"/>
                </a:ext>
              </a:extLst>
            </p:cNvPr>
            <p:cNvSpPr txBox="1"/>
            <p:nvPr/>
          </p:nvSpPr>
          <p:spPr>
            <a:xfrm>
              <a:off x="1317706" y="2856730"/>
              <a:ext cx="1654684" cy="744952"/>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Is Null (Email/PW)?</a:t>
              </a:r>
              <a:endParaRPr lang="en-US" sz="1400" dirty="0">
                <a:gradFill>
                  <a:gsLst>
                    <a:gs pos="2917">
                      <a:schemeClr val="tx1"/>
                    </a:gs>
                    <a:gs pos="30000">
                      <a:schemeClr val="tx1"/>
                    </a:gs>
                  </a:gsLst>
                  <a:lin ang="5400000" scaled="0"/>
                </a:gradFill>
              </a:endParaRPr>
            </a:p>
          </p:txBody>
        </p:sp>
      </p:grpSp>
      <p:cxnSp>
        <p:nvCxnSpPr>
          <p:cNvPr id="40" name="Straight Arrow Connector 39">
            <a:extLst>
              <a:ext uri="{FF2B5EF4-FFF2-40B4-BE49-F238E27FC236}">
                <a16:creationId xmlns:a16="http://schemas.microsoft.com/office/drawing/2014/main" id="{3B5B405E-3F49-47CF-8FD4-28975C53BFA5}"/>
              </a:ext>
            </a:extLst>
          </p:cNvPr>
          <p:cNvCxnSpPr>
            <a:cxnSpLocks/>
            <a:stCxn id="30" idx="2"/>
            <a:endCxn id="35" idx="0"/>
          </p:cNvCxnSpPr>
          <p:nvPr/>
        </p:nvCxnSpPr>
        <p:spPr>
          <a:xfrm>
            <a:off x="3996965" y="3729400"/>
            <a:ext cx="1730" cy="29552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60D08472-1270-4F63-A183-B4AA97108CB9}"/>
              </a:ext>
            </a:extLst>
          </p:cNvPr>
          <p:cNvCxnSpPr>
            <a:stCxn id="38" idx="1"/>
            <a:endCxn id="3" idx="2"/>
          </p:cNvCxnSpPr>
          <p:nvPr/>
        </p:nvCxnSpPr>
        <p:spPr>
          <a:xfrm rot="10800000">
            <a:off x="1552085" y="3306686"/>
            <a:ext cx="1610293" cy="110073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841B807-68D9-44B8-A75E-74C9155CC48E}"/>
              </a:ext>
            </a:extLst>
          </p:cNvPr>
          <p:cNvSpPr txBox="1"/>
          <p:nvPr/>
        </p:nvSpPr>
        <p:spPr>
          <a:xfrm>
            <a:off x="1701094" y="3960322"/>
            <a:ext cx="586635"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Yes</a:t>
            </a:r>
          </a:p>
        </p:txBody>
      </p:sp>
      <p:sp>
        <p:nvSpPr>
          <p:cNvPr id="45" name="Rectangle 44">
            <a:extLst>
              <a:ext uri="{FF2B5EF4-FFF2-40B4-BE49-F238E27FC236}">
                <a16:creationId xmlns:a16="http://schemas.microsoft.com/office/drawing/2014/main" id="{7EBEB463-08A1-43CE-BB8A-825C2ABC1F74}"/>
              </a:ext>
            </a:extLst>
          </p:cNvPr>
          <p:cNvSpPr/>
          <p:nvPr/>
        </p:nvSpPr>
        <p:spPr bwMode="auto">
          <a:xfrm>
            <a:off x="3023312" y="5942188"/>
            <a:ext cx="1941922" cy="612742"/>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err="1"/>
              <a:t>GetAuthenticationToken</a:t>
            </a:r>
            <a:endParaRPr lang="en-US" sz="1050" dirty="0">
              <a:gradFill>
                <a:gsLst>
                  <a:gs pos="5439">
                    <a:srgbClr val="F8F8F8"/>
                  </a:gs>
                  <a:gs pos="10000">
                    <a:srgbClr val="F8F8F8"/>
                  </a:gs>
                </a:gsLst>
                <a:lin ang="5400000" scaled="0"/>
              </a:gradFill>
            </a:endParaRPr>
          </a:p>
        </p:txBody>
      </p:sp>
      <p:cxnSp>
        <p:nvCxnSpPr>
          <p:cNvPr id="47" name="Straight Arrow Connector 46">
            <a:extLst>
              <a:ext uri="{FF2B5EF4-FFF2-40B4-BE49-F238E27FC236}">
                <a16:creationId xmlns:a16="http://schemas.microsoft.com/office/drawing/2014/main" id="{A47CF132-C711-4F7B-9C8F-C25E4880E613}"/>
              </a:ext>
            </a:extLst>
          </p:cNvPr>
          <p:cNvCxnSpPr>
            <a:cxnSpLocks/>
            <a:stCxn id="35" idx="2"/>
            <a:endCxn id="52" idx="0"/>
          </p:cNvCxnSpPr>
          <p:nvPr/>
        </p:nvCxnSpPr>
        <p:spPr>
          <a:xfrm flipH="1">
            <a:off x="3996965" y="4760536"/>
            <a:ext cx="1730" cy="2963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0FC8A9A-AE9C-48F4-8718-92F54BEC753B}"/>
              </a:ext>
            </a:extLst>
          </p:cNvPr>
          <p:cNvSpPr txBox="1"/>
          <p:nvPr/>
        </p:nvSpPr>
        <p:spPr>
          <a:xfrm>
            <a:off x="3410330" y="4639444"/>
            <a:ext cx="574516"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No</a:t>
            </a:r>
          </a:p>
        </p:txBody>
      </p:sp>
      <p:sp>
        <p:nvSpPr>
          <p:cNvPr id="49" name="Rectangle 48">
            <a:extLst>
              <a:ext uri="{FF2B5EF4-FFF2-40B4-BE49-F238E27FC236}">
                <a16:creationId xmlns:a16="http://schemas.microsoft.com/office/drawing/2014/main" id="{C1660BDE-E9CD-4AC5-9B52-42632A870D3A}"/>
              </a:ext>
            </a:extLst>
          </p:cNvPr>
          <p:cNvSpPr/>
          <p:nvPr/>
        </p:nvSpPr>
        <p:spPr bwMode="auto">
          <a:xfrm>
            <a:off x="5940457" y="1536862"/>
            <a:ext cx="1941922" cy="612742"/>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err="1"/>
              <a:t>GetAuthenticationToken</a:t>
            </a:r>
            <a:endParaRPr lang="en-US" sz="1050" dirty="0">
              <a:gradFill>
                <a:gsLst>
                  <a:gs pos="5439">
                    <a:srgbClr val="F8F8F8"/>
                  </a:gs>
                  <a:gs pos="10000">
                    <a:srgbClr val="F8F8F8"/>
                  </a:gs>
                </a:gsLst>
                <a:lin ang="5400000" scaled="0"/>
              </a:gradFill>
            </a:endParaRPr>
          </a:p>
        </p:txBody>
      </p:sp>
      <p:sp>
        <p:nvSpPr>
          <p:cNvPr id="52" name="Rectangle 51">
            <a:extLst>
              <a:ext uri="{FF2B5EF4-FFF2-40B4-BE49-F238E27FC236}">
                <a16:creationId xmlns:a16="http://schemas.microsoft.com/office/drawing/2014/main" id="{7C478CEE-D377-4812-A61D-36EE6D523B1B}"/>
              </a:ext>
            </a:extLst>
          </p:cNvPr>
          <p:cNvSpPr/>
          <p:nvPr/>
        </p:nvSpPr>
        <p:spPr bwMode="auto">
          <a:xfrm>
            <a:off x="3026004" y="5056894"/>
            <a:ext cx="1941922" cy="6127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Store empSession</a:t>
            </a:r>
          </a:p>
        </p:txBody>
      </p:sp>
      <p:cxnSp>
        <p:nvCxnSpPr>
          <p:cNvPr id="53" name="Straight Arrow Connector 52">
            <a:extLst>
              <a:ext uri="{FF2B5EF4-FFF2-40B4-BE49-F238E27FC236}">
                <a16:creationId xmlns:a16="http://schemas.microsoft.com/office/drawing/2014/main" id="{C3911424-AC09-4729-B910-4389413C8413}"/>
              </a:ext>
            </a:extLst>
          </p:cNvPr>
          <p:cNvCxnSpPr>
            <a:cxnSpLocks/>
            <a:stCxn id="52" idx="2"/>
            <a:endCxn id="45" idx="0"/>
          </p:cNvCxnSpPr>
          <p:nvPr/>
        </p:nvCxnSpPr>
        <p:spPr>
          <a:xfrm flipH="1">
            <a:off x="3994273" y="5669636"/>
            <a:ext cx="2692" cy="2725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659614B5-933D-4B5F-8329-EBB07DB2E679}"/>
              </a:ext>
            </a:extLst>
          </p:cNvPr>
          <p:cNvSpPr/>
          <p:nvPr/>
        </p:nvSpPr>
        <p:spPr bwMode="auto">
          <a:xfrm>
            <a:off x="5938887" y="2510293"/>
            <a:ext cx="1941922" cy="6127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Get empSession</a:t>
            </a:r>
          </a:p>
        </p:txBody>
      </p:sp>
      <p:sp>
        <p:nvSpPr>
          <p:cNvPr id="58" name="Rectangle 57">
            <a:extLst>
              <a:ext uri="{FF2B5EF4-FFF2-40B4-BE49-F238E27FC236}">
                <a16:creationId xmlns:a16="http://schemas.microsoft.com/office/drawing/2014/main" id="{D368B2A7-0F4E-4B56-B867-665123145F7C}"/>
              </a:ext>
            </a:extLst>
          </p:cNvPr>
          <p:cNvSpPr/>
          <p:nvPr/>
        </p:nvSpPr>
        <p:spPr bwMode="auto">
          <a:xfrm>
            <a:off x="5938887" y="3412187"/>
            <a:ext cx="1941922" cy="6127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Call API Service</a:t>
            </a:r>
          </a:p>
          <a:p>
            <a:pPr algn="ctr" defTabSz="932472" fontAlgn="base">
              <a:spcBef>
                <a:spcPct val="0"/>
              </a:spcBef>
              <a:spcAft>
                <a:spcPct val="0"/>
              </a:spcAft>
            </a:pPr>
            <a:r>
              <a:rPr lang="en-US" sz="1400" dirty="0">
                <a:gradFill>
                  <a:gsLst>
                    <a:gs pos="5439">
                      <a:srgbClr val="F8F8F8"/>
                    </a:gs>
                    <a:gs pos="10000">
                      <a:srgbClr val="F8F8F8"/>
                    </a:gs>
                  </a:gsLst>
                  <a:lin ang="5400000" scaled="0"/>
                </a:gradFill>
              </a:rPr>
              <a:t>( </a:t>
            </a:r>
            <a:r>
              <a:rPr lang="en-US" sz="1400" dirty="0" err="1">
                <a:gradFill>
                  <a:gsLst>
                    <a:gs pos="5439">
                      <a:srgbClr val="F8F8F8"/>
                    </a:gs>
                    <a:gs pos="10000">
                      <a:srgbClr val="F8F8F8"/>
                    </a:gs>
                  </a:gsLst>
                  <a:lin ang="5400000" scaled="0"/>
                </a:gradFill>
              </a:rPr>
              <a:t>deviceType</a:t>
            </a:r>
            <a:r>
              <a:rPr lang="en-US" sz="1400" dirty="0">
                <a:gradFill>
                  <a:gsLst>
                    <a:gs pos="5439">
                      <a:srgbClr val="F8F8F8"/>
                    </a:gs>
                    <a:gs pos="10000">
                      <a:srgbClr val="F8F8F8"/>
                    </a:gs>
                  </a:gsLst>
                  <a:lin ang="5400000" scaled="0"/>
                </a:gradFill>
              </a:rPr>
              <a:t> EP )</a:t>
            </a:r>
          </a:p>
        </p:txBody>
      </p:sp>
      <p:cxnSp>
        <p:nvCxnSpPr>
          <p:cNvPr id="59" name="Straight Arrow Connector 58">
            <a:extLst>
              <a:ext uri="{FF2B5EF4-FFF2-40B4-BE49-F238E27FC236}">
                <a16:creationId xmlns:a16="http://schemas.microsoft.com/office/drawing/2014/main" id="{BE782D19-5DD3-4B1A-8110-0594ACEA593B}"/>
              </a:ext>
            </a:extLst>
          </p:cNvPr>
          <p:cNvCxnSpPr>
            <a:cxnSpLocks/>
            <a:stCxn id="49" idx="2"/>
            <a:endCxn id="57" idx="0"/>
          </p:cNvCxnSpPr>
          <p:nvPr/>
        </p:nvCxnSpPr>
        <p:spPr>
          <a:xfrm flipH="1">
            <a:off x="6909848" y="2149604"/>
            <a:ext cx="1570" cy="3606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34628F7-84DD-4759-A8B5-7750E6553AEC}"/>
              </a:ext>
            </a:extLst>
          </p:cNvPr>
          <p:cNvCxnSpPr>
            <a:cxnSpLocks/>
            <a:stCxn id="57" idx="2"/>
            <a:endCxn id="58" idx="0"/>
          </p:cNvCxnSpPr>
          <p:nvPr/>
        </p:nvCxnSpPr>
        <p:spPr>
          <a:xfrm>
            <a:off x="6909848" y="3123035"/>
            <a:ext cx="0" cy="2891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40144AA1-1555-4CD4-A756-96CD4EB325D4}"/>
              </a:ext>
            </a:extLst>
          </p:cNvPr>
          <p:cNvSpPr/>
          <p:nvPr/>
        </p:nvSpPr>
        <p:spPr bwMode="auto">
          <a:xfrm>
            <a:off x="5938887" y="4352301"/>
            <a:ext cx="1941922" cy="6127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Get Redirection Path</a:t>
            </a:r>
          </a:p>
        </p:txBody>
      </p:sp>
      <p:cxnSp>
        <p:nvCxnSpPr>
          <p:cNvPr id="65" name="Straight Arrow Connector 64">
            <a:extLst>
              <a:ext uri="{FF2B5EF4-FFF2-40B4-BE49-F238E27FC236}">
                <a16:creationId xmlns:a16="http://schemas.microsoft.com/office/drawing/2014/main" id="{148CFE20-FE44-48FB-826E-0C016E58B3EE}"/>
              </a:ext>
            </a:extLst>
          </p:cNvPr>
          <p:cNvCxnSpPr>
            <a:cxnSpLocks/>
            <a:stCxn id="58" idx="2"/>
            <a:endCxn id="64" idx="0"/>
          </p:cNvCxnSpPr>
          <p:nvPr/>
        </p:nvCxnSpPr>
        <p:spPr>
          <a:xfrm>
            <a:off x="6909848" y="4024929"/>
            <a:ext cx="0" cy="3273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0D86C48A-99D2-418A-BE52-EFAC2D314457}"/>
              </a:ext>
            </a:extLst>
          </p:cNvPr>
          <p:cNvSpPr/>
          <p:nvPr/>
        </p:nvSpPr>
        <p:spPr bwMode="auto">
          <a:xfrm>
            <a:off x="5940457" y="5329446"/>
            <a:ext cx="1941922" cy="6127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Redirect To</a:t>
            </a:r>
          </a:p>
        </p:txBody>
      </p:sp>
      <p:cxnSp>
        <p:nvCxnSpPr>
          <p:cNvPr id="69" name="Straight Arrow Connector 68">
            <a:extLst>
              <a:ext uri="{FF2B5EF4-FFF2-40B4-BE49-F238E27FC236}">
                <a16:creationId xmlns:a16="http://schemas.microsoft.com/office/drawing/2014/main" id="{15270A38-4FCB-4E8C-877F-BE0BB323D5BE}"/>
              </a:ext>
            </a:extLst>
          </p:cNvPr>
          <p:cNvCxnSpPr>
            <a:cxnSpLocks/>
            <a:stCxn id="64" idx="2"/>
            <a:endCxn id="68" idx="0"/>
          </p:cNvCxnSpPr>
          <p:nvPr/>
        </p:nvCxnSpPr>
        <p:spPr>
          <a:xfrm>
            <a:off x="6909848" y="4965043"/>
            <a:ext cx="1570" cy="3644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Left Brace 71">
            <a:extLst>
              <a:ext uri="{FF2B5EF4-FFF2-40B4-BE49-F238E27FC236}">
                <a16:creationId xmlns:a16="http://schemas.microsoft.com/office/drawing/2014/main" id="{CEA4149A-81E7-422D-BEB5-1D045063C2E9}"/>
              </a:ext>
            </a:extLst>
          </p:cNvPr>
          <p:cNvSpPr/>
          <p:nvPr/>
        </p:nvSpPr>
        <p:spPr>
          <a:xfrm flipH="1">
            <a:off x="7975076" y="3412188"/>
            <a:ext cx="354918" cy="1552856"/>
          </a:xfrm>
          <a:prstGeom prst="leftBrace">
            <a:avLst>
              <a:gd name="adj1" fmla="val 0"/>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72">
            <a:extLst>
              <a:ext uri="{FF2B5EF4-FFF2-40B4-BE49-F238E27FC236}">
                <a16:creationId xmlns:a16="http://schemas.microsoft.com/office/drawing/2014/main" id="{2FEBEBDC-553B-4270-BA11-78DC8C10295C}"/>
              </a:ext>
            </a:extLst>
          </p:cNvPr>
          <p:cNvSpPr/>
          <p:nvPr/>
        </p:nvSpPr>
        <p:spPr bwMode="auto">
          <a:xfrm>
            <a:off x="8850040" y="1925841"/>
            <a:ext cx="1941922" cy="6127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Catch Exception</a:t>
            </a:r>
          </a:p>
        </p:txBody>
      </p:sp>
      <p:cxnSp>
        <p:nvCxnSpPr>
          <p:cNvPr id="74" name="Connector: Elbow 73">
            <a:extLst>
              <a:ext uri="{FF2B5EF4-FFF2-40B4-BE49-F238E27FC236}">
                <a16:creationId xmlns:a16="http://schemas.microsoft.com/office/drawing/2014/main" id="{65EE736F-860E-43B3-914E-A4F8850F229F}"/>
              </a:ext>
            </a:extLst>
          </p:cNvPr>
          <p:cNvCxnSpPr>
            <a:cxnSpLocks/>
            <a:stCxn id="72" idx="1"/>
            <a:endCxn id="73" idx="1"/>
          </p:cNvCxnSpPr>
          <p:nvPr/>
        </p:nvCxnSpPr>
        <p:spPr>
          <a:xfrm flipV="1">
            <a:off x="8329994" y="2232212"/>
            <a:ext cx="520046" cy="195640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B2F64688-5EF7-4D2A-AA68-A917D883C49B}"/>
              </a:ext>
            </a:extLst>
          </p:cNvPr>
          <p:cNvSpPr/>
          <p:nvPr/>
        </p:nvSpPr>
        <p:spPr bwMode="auto">
          <a:xfrm>
            <a:off x="8850040" y="2995948"/>
            <a:ext cx="1941922" cy="6127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Redirect To</a:t>
            </a:r>
          </a:p>
        </p:txBody>
      </p:sp>
      <p:cxnSp>
        <p:nvCxnSpPr>
          <p:cNvPr id="81" name="Straight Arrow Connector 80">
            <a:extLst>
              <a:ext uri="{FF2B5EF4-FFF2-40B4-BE49-F238E27FC236}">
                <a16:creationId xmlns:a16="http://schemas.microsoft.com/office/drawing/2014/main" id="{64954FDD-371D-4ADE-906F-2715D5FE7FE6}"/>
              </a:ext>
            </a:extLst>
          </p:cNvPr>
          <p:cNvCxnSpPr>
            <a:cxnSpLocks/>
            <a:stCxn id="73" idx="2"/>
            <a:endCxn id="80" idx="0"/>
          </p:cNvCxnSpPr>
          <p:nvPr/>
        </p:nvCxnSpPr>
        <p:spPr>
          <a:xfrm>
            <a:off x="9821001" y="2538583"/>
            <a:ext cx="0" cy="4573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0386F4A1-883C-416E-936B-87240FB4C77D}"/>
              </a:ext>
            </a:extLst>
          </p:cNvPr>
          <p:cNvSpPr/>
          <p:nvPr/>
        </p:nvSpPr>
        <p:spPr bwMode="auto">
          <a:xfrm>
            <a:off x="8850040" y="4101048"/>
            <a:ext cx="1941922" cy="612742"/>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rPr>
              <a:t>/Home/Index</a:t>
            </a:r>
          </a:p>
        </p:txBody>
      </p:sp>
      <p:cxnSp>
        <p:nvCxnSpPr>
          <p:cNvPr id="85" name="Straight Arrow Connector 84">
            <a:extLst>
              <a:ext uri="{FF2B5EF4-FFF2-40B4-BE49-F238E27FC236}">
                <a16:creationId xmlns:a16="http://schemas.microsoft.com/office/drawing/2014/main" id="{4B91BC6A-B9ED-467E-8CDF-F98B7E4C1DFF}"/>
              </a:ext>
            </a:extLst>
          </p:cNvPr>
          <p:cNvCxnSpPr>
            <a:cxnSpLocks/>
            <a:stCxn id="80" idx="2"/>
            <a:endCxn id="84" idx="0"/>
          </p:cNvCxnSpPr>
          <p:nvPr/>
        </p:nvCxnSpPr>
        <p:spPr>
          <a:xfrm>
            <a:off x="9821001" y="3608690"/>
            <a:ext cx="0" cy="4923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C6A50D97-2675-4064-8FB0-7060AA644F96}"/>
              </a:ext>
            </a:extLst>
          </p:cNvPr>
          <p:cNvPicPr>
            <a:picLocks noChangeAspect="1"/>
          </p:cNvPicPr>
          <p:nvPr/>
        </p:nvPicPr>
        <p:blipFill>
          <a:blip r:embed="rId3"/>
          <a:stretch>
            <a:fillRect/>
          </a:stretch>
        </p:blipFill>
        <p:spPr>
          <a:xfrm>
            <a:off x="9155894" y="5199533"/>
            <a:ext cx="1330213" cy="1428747"/>
          </a:xfrm>
          <a:prstGeom prst="rect">
            <a:avLst/>
          </a:prstGeom>
        </p:spPr>
      </p:pic>
      <p:cxnSp>
        <p:nvCxnSpPr>
          <p:cNvPr id="89" name="Straight Arrow Connector 88">
            <a:extLst>
              <a:ext uri="{FF2B5EF4-FFF2-40B4-BE49-F238E27FC236}">
                <a16:creationId xmlns:a16="http://schemas.microsoft.com/office/drawing/2014/main" id="{CAF25D70-1F71-4759-84EF-8010513230C8}"/>
              </a:ext>
            </a:extLst>
          </p:cNvPr>
          <p:cNvCxnSpPr>
            <a:cxnSpLocks/>
            <a:stCxn id="84" idx="2"/>
            <a:endCxn id="88" idx="0"/>
          </p:cNvCxnSpPr>
          <p:nvPr/>
        </p:nvCxnSpPr>
        <p:spPr>
          <a:xfrm>
            <a:off x="9821001" y="4713790"/>
            <a:ext cx="0" cy="48574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63346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WPC2016">
  <a:themeElements>
    <a:clrScheme name="IOT">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6" id="{AE6DD888-A72D-46E4-B133-1E905D6E76AD}" vid="{96CDA8F5-462B-4DBD-8496-1FF19EF3EDD4}"/>
    </a:ext>
  </a:extLst>
</a:theme>
</file>

<file path=ppt/theme/theme10.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1.xml><?xml version="1.0" encoding="utf-8"?>
<a:theme xmlns:a="http://schemas.openxmlformats.org/drawingml/2006/main" name="3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rver and Cloud 2013">
  <a:themeElements>
    <a:clrScheme name="IOT">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7_3-30680_Worldwide Partner Conference 2015 ">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6.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7.xml><?xml version="1.0" encoding="utf-8"?>
<a:theme xmlns:a="http://schemas.openxmlformats.org/drawingml/2006/main" name="1_Server and Cloud 2013">
  <a:themeElements>
    <a:clrScheme name="Custom 6">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2_COLOR TEMPLATE">
  <a:themeElements>
    <a:clrScheme name="MSVID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potx" id="{38307E72-3F2E-43F6-89EA-DBDC21F3BD9A}" vid="{D5CA51E7-3558-43F7-BFA1-ED495B82E4B7}"/>
    </a:ext>
  </a:extLst>
</a:theme>
</file>

<file path=ppt/theme/theme9.xml><?xml version="1.0" encoding="utf-8"?>
<a:theme xmlns:a="http://schemas.openxmlformats.org/drawingml/2006/main" name="FY17 EMPOWER Campaign Theme">
  <a:themeElements>
    <a:clrScheme name="Custom 30">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CECEFB3E0A9A4BBFD2DD37E9D0963B" ma:contentTypeVersion="8" ma:contentTypeDescription="Create a new document." ma:contentTypeScope="" ma:versionID="ada085ff8c29ea326a596c64ec16e7d2">
  <xsd:schema xmlns:xsd="http://www.w3.org/2001/XMLSchema" xmlns:xs="http://www.w3.org/2001/XMLSchema" xmlns:p="http://schemas.microsoft.com/office/2006/metadata/properties" xmlns:ns1="http://schemas.microsoft.com/sharepoint/v3" xmlns:ns2="60a3e4eb-c306-4fe6-aff7-b046eed05823" xmlns:ns3="abddecb2-b6dc-4f3e-b78b-6cc368085734" targetNamespace="http://schemas.microsoft.com/office/2006/metadata/properties" ma:root="true" ma:fieldsID="dffe67dfe7b6d0053ffb1de659975ff7" ns1:_="" ns2:_="" ns3:_="">
    <xsd:import namespace="http://schemas.microsoft.com/sharepoint/v3"/>
    <xsd:import namespace="60a3e4eb-c306-4fe6-aff7-b046eed05823"/>
    <xsd:import namespace="abddecb2-b6dc-4f3e-b78b-6cc368085734"/>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a3e4eb-c306-4fe6-aff7-b046eed0582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bddecb2-b6dc-4f3e-b78b-6cc368085734"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AD13A5-7164-4636-869F-ABAA0D6EE063}">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6d43041c-b26d-434e-9e55-1cfb9192bf3d"/>
    <ds:schemaRef ds:uri="http://schemas.microsoft.com/office/2006/documentManagement/types"/>
    <ds:schemaRef ds:uri="http://www.w3.org/XML/1998/namespace"/>
    <ds:schemaRef ds:uri="http://schemas.microsoft.com/sharepoint/v3"/>
  </ds:schemaRefs>
</ds:datastoreItem>
</file>

<file path=customXml/itemProps2.xml><?xml version="1.0" encoding="utf-8"?>
<ds:datastoreItem xmlns:ds="http://schemas.openxmlformats.org/officeDocument/2006/customXml" ds:itemID="{620331CE-C631-4630-8E9E-E51C5AE17B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0a3e4eb-c306-4fe6-aff7-b046eed05823"/>
    <ds:schemaRef ds:uri="abddecb2-b6dc-4f3e-b78b-6cc3680857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6E8447B-1794-43EF-8F97-42CB69CCE3F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11461</TotalTime>
  <Words>754</Words>
  <Application>Microsoft Office PowerPoint</Application>
  <PresentationFormat>Widescreen</PresentationFormat>
  <Paragraphs>174</Paragraphs>
  <Slides>18</Slides>
  <Notes>18</Notes>
  <HiddenSlides>0</HiddenSlides>
  <MMClips>0</MMClips>
  <ScaleCrop>false</ScaleCrop>
  <HeadingPairs>
    <vt:vector size="8" baseType="variant">
      <vt:variant>
        <vt:lpstr>Fonts Used</vt:lpstr>
      </vt:variant>
      <vt:variant>
        <vt:i4>15</vt:i4>
      </vt:variant>
      <vt:variant>
        <vt:lpstr>Theme</vt:lpstr>
      </vt:variant>
      <vt:variant>
        <vt:i4>12</vt:i4>
      </vt:variant>
      <vt:variant>
        <vt:lpstr>Embedded OLE Servers</vt:lpstr>
      </vt:variant>
      <vt:variant>
        <vt:i4>1</vt:i4>
      </vt:variant>
      <vt:variant>
        <vt:lpstr>Slide Titles</vt:lpstr>
      </vt:variant>
      <vt:variant>
        <vt:i4>18</vt:i4>
      </vt:variant>
    </vt:vector>
  </HeadingPairs>
  <TitlesOfParts>
    <vt:vector size="46" baseType="lpstr">
      <vt:lpstr>Avenir LT Pro 45 Book</vt:lpstr>
      <vt:lpstr>ＭＳ Ｐゴシック</vt:lpstr>
      <vt:lpstr>Segoe Pro</vt:lpstr>
      <vt:lpstr>Segoe Pro Light</vt:lpstr>
      <vt:lpstr>新細明體</vt:lpstr>
      <vt:lpstr>Arial</vt:lpstr>
      <vt:lpstr>Calibri</vt:lpstr>
      <vt:lpstr>Consolas</vt:lpstr>
      <vt:lpstr>Courier New</vt:lpstr>
      <vt:lpstr>Segoe UI</vt:lpstr>
      <vt:lpstr>Segoe UI Light</vt:lpstr>
      <vt:lpstr>Segoe UI Semibold</vt:lpstr>
      <vt:lpstr>Segoe UI Semilight</vt:lpstr>
      <vt:lpstr>Webdings</vt:lpstr>
      <vt:lpstr>Wingdings</vt:lpstr>
      <vt:lpstr>WPC2016</vt:lpstr>
      <vt:lpstr>Server and Cloud 2013</vt:lpstr>
      <vt:lpstr>1_COLOR TEMPLATE</vt:lpstr>
      <vt:lpstr>7_3-30680_Worldwide Partner Conference 2015 </vt:lpstr>
      <vt:lpstr>1_Windows Azure</vt:lpstr>
      <vt:lpstr>1_5-30629_Build_Template_WHITE</vt:lpstr>
      <vt:lpstr>1_Server and Cloud 2013</vt:lpstr>
      <vt:lpstr>2_COLOR TEMPLATE</vt:lpstr>
      <vt:lpstr>FY17 EMPOWER Campaign Theme</vt:lpstr>
      <vt:lpstr>3-30410_WPC_Breakout_Template_16x9</vt:lpstr>
      <vt:lpstr>3_COLOR TEMPLATE</vt:lpstr>
      <vt:lpstr>5-50033_TR23_BO_CT_Template</vt:lpstr>
      <vt:lpstr>think-cell Slide</vt:lpstr>
      <vt:lpstr>Connected Device Studio  Skill Transfer Workshop </vt:lpstr>
      <vt:lpstr>Content</vt:lpstr>
      <vt:lpstr>Architecture</vt:lpstr>
      <vt:lpstr>AdminWeb Environment Diagram</vt:lpstr>
      <vt:lpstr>Blob Storage </vt:lpstr>
      <vt:lpstr>Service Bus: Launch IoT Hub by Message Queue </vt:lpstr>
      <vt:lpstr>Service Bus: Restart IoT Hub by Topic </vt:lpstr>
      <vt:lpstr>Redis Cache: WebApp Session State  </vt:lpstr>
      <vt:lpstr>AdminWeb Login Process </vt:lpstr>
      <vt:lpstr>API Service </vt:lpstr>
      <vt:lpstr>apiHelper.callAPIService Flow </vt:lpstr>
      <vt:lpstr>API Service Access Token </vt:lpstr>
      <vt:lpstr>Navigation &amp; Permissions </vt:lpstr>
      <vt:lpstr>Navigation &amp; Permissions </vt:lpstr>
      <vt:lpstr>AdminWeb Design and Call Flow </vt:lpstr>
      <vt:lpstr>AdminWeb Design and Call Flow </vt:lpstr>
      <vt:lpstr>SuperAdmin Environment Diagram </vt:lpstr>
      <vt:lpstr>Section 2 Admin &amp; SuperAdmin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Certified for IoT</dc:title>
  <dc:creator>Molly He</dc:creator>
  <cp:lastModifiedBy>Kevin Kao</cp:lastModifiedBy>
  <cp:revision>635</cp:revision>
  <dcterms:created xsi:type="dcterms:W3CDTF">2016-10-18T07:42:08Z</dcterms:created>
  <dcterms:modified xsi:type="dcterms:W3CDTF">2017-06-24T13:36:06Z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0x010100A0CECEFB3E0A9A4BBFD2DD37E9D0963B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SetBy">
    <vt:lpwstr>kevika@microsoft.com</vt:lpwstr>
  </property>
  <property fmtid="{D5CDD505-2E9C-101B-9397-08002B2CF9AE}" pid="7" name="MSIP_Label_f42aa342-8706-4288-bd11-ebb85995028c_SetDate">
    <vt:lpwstr>2017-05-02T23:09:07.8022786+08:00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